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1C55-AD15-49FF-9D64-C5BD6E408502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658A-8F46-4E88-903F-54E6E2F7285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1C55-AD15-49FF-9D64-C5BD6E408502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658A-8F46-4E88-903F-54E6E2F7285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1C55-AD15-49FF-9D64-C5BD6E408502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658A-8F46-4E88-903F-54E6E2F7285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1C55-AD15-49FF-9D64-C5BD6E408502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658A-8F46-4E88-903F-54E6E2F7285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1C55-AD15-49FF-9D64-C5BD6E408502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658A-8F46-4E88-903F-54E6E2F7285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1C55-AD15-49FF-9D64-C5BD6E408502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658A-8F46-4E88-903F-54E6E2F7285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1C55-AD15-49FF-9D64-C5BD6E408502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658A-8F46-4E88-903F-54E6E2F7285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1C55-AD15-49FF-9D64-C5BD6E408502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658A-8F46-4E88-903F-54E6E2F7285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1C55-AD15-49FF-9D64-C5BD6E408502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658A-8F46-4E88-903F-54E6E2F7285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1C55-AD15-49FF-9D64-C5BD6E408502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658A-8F46-4E88-903F-54E6E2F7285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1C55-AD15-49FF-9D64-C5BD6E408502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658A-8F46-4E88-903F-54E6E2F7285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B1C55-AD15-49FF-9D64-C5BD6E408502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2658A-8F46-4E88-903F-54E6E2F7285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2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2009-07-22T04:05:37Z</dcterms:created>
  <dcterms:modified xsi:type="dcterms:W3CDTF">2009-07-22T04:06:56Z</dcterms:modified>
</cp:coreProperties>
</file>