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 smtClean="0"/>
              <a:pPr/>
              <a:t>2011-10-19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 smtClean="0"/>
              <a:pPr/>
              <a:t>2011-10-19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 smtClean="0"/>
              <a:pPr/>
              <a:t>2011-10-19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2011-10-19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2011-10-19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2011-10-19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2011-10-19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2011-10-19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2011-10-19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2011-10-19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2011-10-19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 smtClean="0"/>
              <a:pPr/>
              <a:t>2011-10-19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2011-10-19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2011-10-19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2011-10-19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 smtClean="0"/>
              <a:pPr/>
              <a:t>2011-10-19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 smtClean="0"/>
              <a:pPr/>
              <a:t>2011-10-19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 smtClean="0"/>
              <a:pPr/>
              <a:t>2011-10-19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 smtClean="0"/>
              <a:pPr/>
              <a:t>2011-10-19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 smtClean="0"/>
              <a:pPr/>
              <a:t>2011-10-19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 smtClean="0"/>
              <a:pPr/>
              <a:t>2011-10-19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280B-51CC-4793-8A08-C8D7B05E9419}" type="datetimeFigureOut">
              <a:rPr lang="ko-KR" altLang="en-US" smtClean="0"/>
              <a:pPr/>
              <a:t>2011-10-19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F69C-8770-4BB5-A423-8D72201AB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1280B-51CC-4793-8A08-C8D7B05E9419}" type="datetimeFigureOut">
              <a:rPr lang="ko-KR" altLang="en-US" smtClean="0"/>
              <a:pPr/>
              <a:t>2011-10-19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2F69C-8770-4BB5-A423-8D72201AB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1280B-51CC-4793-8A08-C8D7B05E941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2011-10-19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2F69C-8770-4BB5-A423-8D72201AB47F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132856"/>
            <a:ext cx="8119530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-500" dirty="0" err="1" smtClean="0">
                <a:ln w="11430"/>
                <a:solidFill>
                  <a:srgbClr val="0000FF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서울들국화" pitchFamily="18" charset="-127"/>
              </a:rPr>
              <a:t>주의자비가내려와</a:t>
            </a:r>
            <a:r>
              <a:rPr lang="ko-KR" altLang="en-US" sz="3600" b="1" spc="-500" dirty="0" smtClean="0">
                <a:ln w="11430"/>
                <a:solidFill>
                  <a:srgbClr val="0000FF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서울들국화" pitchFamily="18" charset="-127"/>
              </a:rPr>
              <a:t> 내려와 주의자비가봄비같이</a:t>
            </a:r>
            <a:endParaRPr lang="ko-KR" altLang="en-US" sz="3600" b="1" spc="-500" dirty="0">
              <a:ln w="11430"/>
              <a:solidFill>
                <a:srgbClr val="0000FF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서울들국화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4005064"/>
            <a:ext cx="5083443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-500" dirty="0" err="1" smtClean="0">
                <a:ln w="11430"/>
                <a:solidFill>
                  <a:srgbClr val="0000FF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서울들국화" pitchFamily="18" charset="-127"/>
              </a:rPr>
              <a:t>주의자비가내려와</a:t>
            </a:r>
            <a:r>
              <a:rPr lang="ko-KR" altLang="en-US" sz="3600" b="1" spc="-500" dirty="0" smtClean="0">
                <a:ln w="11430"/>
                <a:solidFill>
                  <a:srgbClr val="0000FF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서울들국화" pitchFamily="18" charset="-127"/>
              </a:rPr>
              <a:t> </a:t>
            </a:r>
            <a:r>
              <a:rPr lang="ko-KR" altLang="en-US" sz="3600" b="1" spc="-500" dirty="0" err="1" smtClean="0">
                <a:ln w="11430"/>
                <a:solidFill>
                  <a:srgbClr val="0000FF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서울들국화" pitchFamily="18" charset="-127"/>
              </a:rPr>
              <a:t>나를덮네</a:t>
            </a:r>
            <a:r>
              <a:rPr lang="en-US" altLang="ko-KR" sz="3600" b="1" spc="-500" dirty="0" smtClean="0">
                <a:ln w="11430"/>
                <a:solidFill>
                  <a:srgbClr val="0000FF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서울들국화" pitchFamily="18" charset="-127"/>
              </a:rPr>
              <a:t>-</a:t>
            </a:r>
            <a:endParaRPr lang="ko-KR" altLang="en-US" sz="3600" b="1" spc="-500" dirty="0">
              <a:ln w="11430"/>
              <a:solidFill>
                <a:srgbClr val="0000FF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서울들국화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5879013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1-2</a:t>
            </a:r>
            <a:endParaRPr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74470" y="232938"/>
            <a:ext cx="4185762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3600" b="1" spc="5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주의 자비가 내려와</a:t>
            </a:r>
            <a:endParaRPr lang="ko-KR" altLang="en-US" sz="36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59796" y="2132856"/>
            <a:ext cx="1798890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ko-KR" sz="3600" b="1" spc="-500" dirty="0" smtClean="0">
                <a:ln w="11430"/>
                <a:solidFill>
                  <a:srgbClr val="0000FF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서울들국화" pitchFamily="18" charset="-127"/>
              </a:rPr>
              <a:t>Hey ho </a:t>
            </a:r>
            <a:r>
              <a:rPr lang="ko-KR" altLang="en-US" sz="3600" b="1" spc="-500" dirty="0" smtClean="0">
                <a:ln w="11430"/>
                <a:solidFill>
                  <a:srgbClr val="0000FF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서울들국화" pitchFamily="18" charset="-127"/>
              </a:rPr>
              <a:t>주의</a:t>
            </a:r>
            <a:endParaRPr lang="ko-KR" altLang="en-US" sz="3600" b="1" spc="-500" dirty="0">
              <a:ln w="11430"/>
              <a:solidFill>
                <a:srgbClr val="0000FF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서울들국화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9345" y="3933056"/>
            <a:ext cx="7523213" cy="61555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spc="-600" dirty="0" smtClean="0">
                <a:ln w="11430"/>
                <a:solidFill>
                  <a:srgbClr val="0000FF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서울들국화" pitchFamily="18" charset="-127"/>
              </a:rPr>
              <a:t>자비하심과 </a:t>
            </a:r>
            <a:r>
              <a:rPr lang="en-US" altLang="ko-KR" sz="2800" b="1" spc="-600" dirty="0" smtClean="0">
                <a:ln w="11430"/>
                <a:solidFill>
                  <a:srgbClr val="0000FF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서울들국화" pitchFamily="18" charset="-127"/>
              </a:rPr>
              <a:t>Hey ho </a:t>
            </a:r>
            <a:r>
              <a:rPr lang="ko-KR" altLang="en-US" sz="3400" b="1" spc="-600" dirty="0" smtClean="0">
                <a:ln w="11430"/>
                <a:solidFill>
                  <a:srgbClr val="0000FF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서울들국화" pitchFamily="18" charset="-127"/>
              </a:rPr>
              <a:t>주의은혜로 </a:t>
            </a:r>
            <a:r>
              <a:rPr lang="en-US" altLang="ko-KR" sz="2800" b="1" spc="-600" dirty="0" smtClean="0">
                <a:ln w="11430"/>
                <a:solidFill>
                  <a:srgbClr val="0000FF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서울들국화" pitchFamily="18" charset="-127"/>
              </a:rPr>
              <a:t>Hey ho </a:t>
            </a:r>
            <a:r>
              <a:rPr lang="ko-KR" altLang="en-US" sz="3400" b="1" spc="-600" dirty="0" err="1" smtClean="0">
                <a:ln w="11430"/>
                <a:solidFill>
                  <a:srgbClr val="0000FF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서울들국화" pitchFamily="18" charset="-127"/>
              </a:rPr>
              <a:t>나는영원히춤추리</a:t>
            </a:r>
            <a:endParaRPr lang="ko-KR" altLang="en-US" sz="3400" b="1" spc="-600" dirty="0">
              <a:ln w="11430"/>
              <a:solidFill>
                <a:srgbClr val="0000FF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서울들국화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5879013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2-2</a:t>
            </a:r>
            <a:endParaRPr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</Words>
  <Application>Microsoft Office PowerPoint</Application>
  <PresentationFormat>화면 슬라이드 쇼(4:3)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</vt:i4>
      </vt:variant>
    </vt:vector>
  </HeadingPairs>
  <TitlesOfParts>
    <vt:vector size="4" baseType="lpstr">
      <vt:lpstr>Office 테마</vt:lpstr>
      <vt:lpstr>1_Office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김경민</dc:creator>
  <cp:lastModifiedBy>이삭</cp:lastModifiedBy>
  <cp:revision>3</cp:revision>
  <dcterms:created xsi:type="dcterms:W3CDTF">2011-01-22T04:49:04Z</dcterms:created>
  <dcterms:modified xsi:type="dcterms:W3CDTF">2011-10-19T11:04:30Z</dcterms:modified>
</cp:coreProperties>
</file>