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7500958" y="6143644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fld id="{42D652EA-5DC6-41E0-8A7E-AC3F85F6946F}" type="slidenum">
              <a:rPr lang="ko-KR" altLang="en-US" sz="2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pPr algn="ctr"/>
              <a:t>‹#›</a:t>
            </a:fld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/6</a:t>
            </a:r>
            <a:endParaRPr lang="en-US" altLang="ko-KR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비둘기" pitchFamily="18" charset="-127"/>
              <a:ea typeface="비둘기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142852"/>
            <a:ext cx="2462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주의 인자하신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7" name="그림 6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4" y="857232"/>
            <a:ext cx="8619032" cy="27368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4" y="785794"/>
            <a:ext cx="8619032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4" y="785794"/>
            <a:ext cx="8619032" cy="27368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4" y="571480"/>
            <a:ext cx="8619032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4" y="571480"/>
            <a:ext cx="8619032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4" y="642918"/>
            <a:ext cx="8619032" cy="2797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화면 슬라이드 쇼(4:3)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이남국</dc:creator>
  <cp:lastModifiedBy>도철이</cp:lastModifiedBy>
  <cp:revision>9</cp:revision>
  <dcterms:created xsi:type="dcterms:W3CDTF">2009-06-07T00:41:15Z</dcterms:created>
  <dcterms:modified xsi:type="dcterms:W3CDTF">2010-11-07T13:21:07Z</dcterms:modified>
</cp:coreProperties>
</file>