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굴림" charset="-127"/>
        <a:ea typeface="굴림" charset="-127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8"/>
          <p:cNvSpPr>
            <a:spLocks noChangeArrowheads="1"/>
          </p:cNvSpPr>
          <p:nvPr userDrawn="1"/>
        </p:nvSpPr>
        <p:spPr bwMode="auto">
          <a:xfrm>
            <a:off x="7500958" y="6143644"/>
            <a:ext cx="1368425" cy="504825"/>
          </a:xfrm>
          <a:prstGeom prst="ellipse">
            <a:avLst/>
          </a:prstGeom>
          <a:gradFill rotWithShape="1">
            <a:gsLst>
              <a:gs pos="0">
                <a:srgbClr val="003300">
                  <a:alpha val="0"/>
                </a:srgbClr>
              </a:gs>
              <a:gs pos="100000">
                <a:schemeClr val="bg1">
                  <a:alpha val="0"/>
                </a:schemeClr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fld id="{42D652EA-5DC6-41E0-8A7E-AC3F85F6946F}" type="slidenum">
              <a:rPr lang="ko-KR" altLang="en-US" sz="2200" b="1" cap="all" spc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pPr algn="ctr"/>
              <a:t>‹#›</a:t>
            </a:fld>
            <a:r>
              <a:rPr lang="en-US" altLang="ko-KR" sz="2200" b="1" cap="all" spc="0" dirty="0" smtClean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4">
                        <a:shade val="20000"/>
                        <a:satMod val="245000"/>
                      </a:schemeClr>
                    </a:gs>
                    <a:gs pos="43000">
                      <a:schemeClr val="accent4">
                        <a:satMod val="255000"/>
                      </a:schemeClr>
                    </a:gs>
                    <a:gs pos="48000">
                      <a:schemeClr val="accent4">
                        <a:shade val="85000"/>
                        <a:satMod val="255000"/>
                      </a:schemeClr>
                    </a:gs>
                    <a:gs pos="100000">
                      <a:schemeClr val="accent4">
                        <a:shade val="20000"/>
                        <a:satMod val="245000"/>
                      </a:schemeClr>
                    </a:gs>
                  </a:gsLst>
                  <a:lin ang="5400000"/>
                </a:gradFill>
                <a:effectLst>
                  <a:reflection blurRad="12700" stA="28000" endPos="45000" dist="1000" dir="5400000" sy="-100000" algn="bl" rotWithShape="0"/>
                </a:effectLst>
                <a:latin typeface="비둘기" pitchFamily="18" charset="-127"/>
                <a:ea typeface="비둘기" pitchFamily="18" charset="-127"/>
              </a:rPr>
              <a:t>/6</a:t>
            </a:r>
            <a:endParaRPr lang="en-US" altLang="ko-KR" sz="22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gradFill>
                <a:gsLst>
                  <a:gs pos="0">
                    <a:schemeClr val="accent4">
                      <a:shade val="20000"/>
                      <a:satMod val="245000"/>
                    </a:schemeClr>
                  </a:gs>
                  <a:gs pos="43000">
                    <a:schemeClr val="accent4">
                      <a:satMod val="255000"/>
                    </a:schemeClr>
                  </a:gs>
                  <a:gs pos="48000">
                    <a:schemeClr val="accent4">
                      <a:shade val="85000"/>
                      <a:satMod val="255000"/>
                    </a:schemeClr>
                  </a:gs>
                  <a:gs pos="100000">
                    <a:schemeClr val="accent4">
                      <a:shade val="20000"/>
                      <a:satMod val="245000"/>
                    </a:schemeClr>
                  </a:gs>
                </a:gsLst>
                <a:lin ang="5400000"/>
              </a:gradFill>
              <a:effectLst>
                <a:reflection blurRad="12700" stA="28000" endPos="45000" dist="1000" dir="5400000" sy="-100000" algn="bl" rotWithShape="0"/>
              </a:effectLst>
              <a:latin typeface="비둘기" pitchFamily="18" charset="-127"/>
              <a:ea typeface="비둘기" pitchFamily="18" charset="-127"/>
            </a:endParaRPr>
          </a:p>
        </p:txBody>
      </p:sp>
      <p:pic>
        <p:nvPicPr>
          <p:cNvPr id="3" name="그림 2" descr="107.jpg"/>
          <p:cNvPicPr>
            <a:picLocks noChangeAspect="1"/>
          </p:cNvPicPr>
          <p:nvPr userDrawn="1"/>
        </p:nvPicPr>
        <p:blipFill>
          <a:blip r:embed="rId3"/>
          <a:srcRect l="5806" t="4399" r="8885" b="3225"/>
          <a:stretch>
            <a:fillRect/>
          </a:stretch>
        </p:blipFill>
        <p:spPr>
          <a:xfrm>
            <a:off x="5429256" y="3429000"/>
            <a:ext cx="3429024" cy="3000396"/>
          </a:xfrm>
          <a:prstGeom prst="rect">
            <a:avLst/>
          </a:prstGeom>
          <a:effectLst>
            <a:softEdge rad="635000"/>
          </a:effectLst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ctr" rtl="0" fontAlgn="base" latinLnBrk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 latinLnBrk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642910" y="142852"/>
            <a:ext cx="2462534" cy="52322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ko-KR" altLang="en-US" sz="28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ea typeface="(한)문화방송" pitchFamily="18" charset="-127"/>
              </a:rPr>
              <a:t>주의 인자하신</a:t>
            </a:r>
            <a:endParaRPr lang="en-US" altLang="ko-KR" sz="2800" b="1" cap="none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ea typeface="(한)문화방송" pitchFamily="18" charset="-127"/>
            </a:endParaRPr>
          </a:p>
        </p:txBody>
      </p:sp>
      <p:pic>
        <p:nvPicPr>
          <p:cNvPr id="7" name="그림 6" descr="그림1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857232"/>
            <a:ext cx="8619032" cy="273687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그림1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785794"/>
            <a:ext cx="8619032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그림2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785794"/>
            <a:ext cx="8619032" cy="2736878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785794"/>
            <a:ext cx="8619032" cy="2730782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714356"/>
            <a:ext cx="8619032" cy="2803928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2484" y="857232"/>
            <a:ext cx="8619032" cy="279783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2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도시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</Words>
  <Application>Microsoft Office PowerPoint</Application>
  <PresentationFormat>화면 슬라이드 쇼(4:3)</PresentationFormat>
  <Paragraphs>1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2_Office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이남국</dc:creator>
  <cp:lastModifiedBy>도철이</cp:lastModifiedBy>
  <cp:revision>8</cp:revision>
  <dcterms:created xsi:type="dcterms:W3CDTF">2009-06-07T00:41:15Z</dcterms:created>
  <dcterms:modified xsi:type="dcterms:W3CDTF">2010-11-07T13:13:37Z</dcterms:modified>
</cp:coreProperties>
</file>