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"/>
          <p:cNvSpPr>
            <a:spLocks noChangeArrowheads="1"/>
          </p:cNvSpPr>
          <p:nvPr userDrawn="1"/>
        </p:nvSpPr>
        <p:spPr bwMode="auto">
          <a:xfrm>
            <a:off x="7500958" y="6143644"/>
            <a:ext cx="1368425" cy="504825"/>
          </a:xfrm>
          <a:prstGeom prst="ellipse">
            <a:avLst/>
          </a:prstGeom>
          <a:gradFill rotWithShape="1">
            <a:gsLst>
              <a:gs pos="0">
                <a:srgbClr val="003300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fld id="{42D652EA-5DC6-41E0-8A7E-AC3F85F6946F}" type="slidenum">
              <a:rPr lang="ko-KR" altLang="en-US" sz="22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pPr algn="ctr"/>
              <a:t>‹#›</a:t>
            </a:fld>
            <a:r>
              <a:rPr lang="en-US" altLang="ko-KR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t>/6</a:t>
            </a:r>
            <a:endParaRPr lang="en-US" altLang="ko-KR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비둘기" pitchFamily="18" charset="-127"/>
              <a:ea typeface="비둘기" pitchFamily="18" charset="-127"/>
            </a:endParaRPr>
          </a:p>
        </p:txBody>
      </p:sp>
      <p:pic>
        <p:nvPicPr>
          <p:cNvPr id="3" name="그림 2" descr="107.jpg"/>
          <p:cNvPicPr>
            <a:picLocks noChangeAspect="1"/>
          </p:cNvPicPr>
          <p:nvPr userDrawn="1"/>
        </p:nvPicPr>
        <p:blipFill>
          <a:blip r:embed="rId3"/>
          <a:srcRect l="5806" t="4399" r="8885" b="3225"/>
          <a:stretch>
            <a:fillRect/>
          </a:stretch>
        </p:blipFill>
        <p:spPr>
          <a:xfrm>
            <a:off x="5429256" y="3429000"/>
            <a:ext cx="3429024" cy="3000396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42910" y="142852"/>
            <a:ext cx="24625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주의 인자하신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857232"/>
            <a:ext cx="8619032" cy="27368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785794"/>
            <a:ext cx="8619032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785794"/>
            <a:ext cx="8619032" cy="273687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785794"/>
            <a:ext cx="8619032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714356"/>
            <a:ext cx="8619032" cy="28039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857232"/>
            <a:ext cx="8619032" cy="27978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</Words>
  <Application>Microsoft Office PowerPoint</Application>
  <PresentationFormat>화면 슬라이드 쇼(4:3)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2_Office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이남국</dc:creator>
  <cp:lastModifiedBy>도철이</cp:lastModifiedBy>
  <cp:revision>8</cp:revision>
  <dcterms:created xsi:type="dcterms:W3CDTF">2009-06-07T00:41:15Z</dcterms:created>
  <dcterms:modified xsi:type="dcterms:W3CDTF">2010-11-07T13:13:37Z</dcterms:modified>
</cp:coreProperties>
</file>