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4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106E7-4ED5-4F1A-8AB0-BD48E18C3A22}" type="datetimeFigureOut">
              <a:rPr lang="ko-KR" altLang="en-US" smtClean="0"/>
              <a:t>2009-08-08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EA4BE0-F315-4368-B9F3-BD415A244DF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화면 슬라이드 쇼(4:3)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Office 테마</vt:lpstr>
      <vt:lpstr>슬라이드 1</vt:lpstr>
      <vt:lpstr>슬라이드 2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1</cp:revision>
  <dcterms:created xsi:type="dcterms:W3CDTF">2009-08-08T12:53:01Z</dcterms:created>
  <dcterms:modified xsi:type="dcterms:W3CDTF">2009-08-08T12:53:36Z</dcterms:modified>
</cp:coreProperties>
</file>