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06E7-4ED5-4F1A-8AB0-BD48E18C3A22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4BE0-F315-4368-B9F3-BD415A244D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06E7-4ED5-4F1A-8AB0-BD48E18C3A22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4BE0-F315-4368-B9F3-BD415A244D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06E7-4ED5-4F1A-8AB0-BD48E18C3A22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4BE0-F315-4368-B9F3-BD415A244D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06E7-4ED5-4F1A-8AB0-BD48E18C3A22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4BE0-F315-4368-B9F3-BD415A244D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06E7-4ED5-4F1A-8AB0-BD48E18C3A22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4BE0-F315-4368-B9F3-BD415A244D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06E7-4ED5-4F1A-8AB0-BD48E18C3A22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4BE0-F315-4368-B9F3-BD415A244D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06E7-4ED5-4F1A-8AB0-BD48E18C3A22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4BE0-F315-4368-B9F3-BD415A244D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06E7-4ED5-4F1A-8AB0-BD48E18C3A22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4BE0-F315-4368-B9F3-BD415A244D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06E7-4ED5-4F1A-8AB0-BD48E18C3A22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4BE0-F315-4368-B9F3-BD415A244D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06E7-4ED5-4F1A-8AB0-BD48E18C3A22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4BE0-F315-4368-B9F3-BD415A244D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06E7-4ED5-4F1A-8AB0-BD48E18C3A22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4BE0-F315-4368-B9F3-BD415A244D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106E7-4ED5-4F1A-8AB0-BD48E18C3A22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A4BE0-F315-4368-B9F3-BD415A244DF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2009-08-08T12:53:01Z</dcterms:created>
  <dcterms:modified xsi:type="dcterms:W3CDTF">2009-08-08T12:53:36Z</dcterms:modified>
</cp:coreProperties>
</file>