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2102-6714-4624-937A-A8F8F925C128}" type="datetimeFigureOut">
              <a:rPr lang="ko-KR" altLang="en-US" smtClean="0"/>
              <a:t>2010-06-19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7B36B-E747-414A-B477-A470AD5C02B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d0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7158" y="785794"/>
            <a:ext cx="4643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rgbClr val="FFFF00"/>
                </a:solidFill>
                <a:latin typeface="HY동녘B" pitchFamily="18" charset="-127"/>
                <a:ea typeface="HY동녘B" pitchFamily="18" charset="-127"/>
              </a:rPr>
              <a:t>주의 이름 찬양해</a:t>
            </a:r>
            <a:endParaRPr lang="ko-KR" altLang="en-US" sz="4400" dirty="0">
              <a:solidFill>
                <a:srgbClr val="FFFF00"/>
              </a:solidFill>
              <a:latin typeface="HY동녘B" pitchFamily="18" charset="-127"/>
              <a:ea typeface="HY동녘B" pitchFamily="18" charset="-127"/>
            </a:endParaRPr>
          </a:p>
        </p:txBody>
      </p:sp>
      <p:pic>
        <p:nvPicPr>
          <p:cNvPr id="5" name="그림 4" descr="10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4660"/>
            <a:ext cx="9144000" cy="4803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d0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7158" y="785794"/>
            <a:ext cx="4643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rgbClr val="FFFF00"/>
                </a:solidFill>
                <a:latin typeface="HY동녘B" pitchFamily="18" charset="-127"/>
                <a:ea typeface="HY동녘B" pitchFamily="18" charset="-127"/>
              </a:rPr>
              <a:t>주의 이름 찬양해</a:t>
            </a:r>
            <a:endParaRPr lang="ko-KR" altLang="en-US" sz="4400" dirty="0">
              <a:solidFill>
                <a:srgbClr val="FFFF00"/>
              </a:solidFill>
              <a:latin typeface="HY동녘B" pitchFamily="18" charset="-127"/>
              <a:ea typeface="HY동녘B" pitchFamily="18" charset="-127"/>
            </a:endParaRPr>
          </a:p>
        </p:txBody>
      </p:sp>
      <p:pic>
        <p:nvPicPr>
          <p:cNvPr id="4" name="그림 3" descr="10-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14488"/>
            <a:ext cx="9144000" cy="4844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d0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7158" y="785794"/>
            <a:ext cx="4643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rgbClr val="FFFF00"/>
                </a:solidFill>
                <a:latin typeface="HY동녘B" pitchFamily="18" charset="-127"/>
                <a:ea typeface="HY동녘B" pitchFamily="18" charset="-127"/>
              </a:rPr>
              <a:t>주의 이름 찬양해</a:t>
            </a:r>
            <a:endParaRPr lang="ko-KR" altLang="en-US" sz="4400" dirty="0">
              <a:solidFill>
                <a:srgbClr val="FFFF00"/>
              </a:solidFill>
              <a:latin typeface="HY동녘B" pitchFamily="18" charset="-127"/>
              <a:ea typeface="HY동녘B" pitchFamily="18" charset="-127"/>
            </a:endParaRPr>
          </a:p>
        </p:txBody>
      </p:sp>
      <p:pic>
        <p:nvPicPr>
          <p:cNvPr id="4" name="그림 3" descr="10-3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14686"/>
            <a:ext cx="9144000" cy="3222636"/>
          </a:xfrm>
          <a:prstGeom prst="rect">
            <a:avLst/>
          </a:prstGeom>
        </p:spPr>
      </p:pic>
      <p:pic>
        <p:nvPicPr>
          <p:cNvPr id="5" name="그림 4" descr="10-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071678"/>
            <a:ext cx="9144000" cy="15889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</Words>
  <Application>Microsoft Office PowerPoint</Application>
  <PresentationFormat>화면 슬라이드 쇼(4:3)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4</cp:revision>
  <dcterms:created xsi:type="dcterms:W3CDTF">2010-06-19T12:39:18Z</dcterms:created>
  <dcterms:modified xsi:type="dcterms:W3CDTF">2010-06-19T13:10:10Z</dcterms:modified>
</cp:coreProperties>
</file>