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7" r:id="rId5"/>
    <p:sldId id="264" r:id="rId6"/>
    <p:sldId id="265" r:id="rId7"/>
    <p:sldId id="258" r:id="rId8"/>
    <p:sldId id="271" r:id="rId9"/>
    <p:sldId id="270" r:id="rId10"/>
    <p:sldId id="259" r:id="rId11"/>
    <p:sldId id="266" r:id="rId12"/>
    <p:sldId id="267" r:id="rId13"/>
    <p:sldId id="260" r:id="rId14"/>
    <p:sldId id="273" r:id="rId15"/>
    <p:sldId id="272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04F3-69E2-4C38-B45D-E7D37AAD5124}" type="datetimeFigureOut">
              <a:rPr lang="ko-KR" altLang="en-US" smtClean="0"/>
              <a:pPr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B39B-BDEC-46F3-A49C-52554AC49F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04F3-69E2-4C38-B45D-E7D37AAD5124}" type="datetimeFigureOut">
              <a:rPr lang="ko-KR" altLang="en-US" smtClean="0"/>
              <a:pPr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B39B-BDEC-46F3-A49C-52554AC49F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04F3-69E2-4C38-B45D-E7D37AAD5124}" type="datetimeFigureOut">
              <a:rPr lang="ko-KR" altLang="en-US" smtClean="0"/>
              <a:pPr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B39B-BDEC-46F3-A49C-52554AC49F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04F3-69E2-4C38-B45D-E7D37AAD5124}" type="datetimeFigureOut">
              <a:rPr lang="ko-KR" altLang="en-US" smtClean="0"/>
              <a:pPr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B39B-BDEC-46F3-A49C-52554AC49F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04F3-69E2-4C38-B45D-E7D37AAD5124}" type="datetimeFigureOut">
              <a:rPr lang="ko-KR" altLang="en-US" smtClean="0"/>
              <a:pPr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B39B-BDEC-46F3-A49C-52554AC49F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04F3-69E2-4C38-B45D-E7D37AAD5124}" type="datetimeFigureOut">
              <a:rPr lang="ko-KR" altLang="en-US" smtClean="0"/>
              <a:pPr/>
              <a:t>2010-01-10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B39B-BDEC-46F3-A49C-52554AC49F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04F3-69E2-4C38-B45D-E7D37AAD5124}" type="datetimeFigureOut">
              <a:rPr lang="ko-KR" altLang="en-US" smtClean="0"/>
              <a:pPr/>
              <a:t>2010-01-10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B39B-BDEC-46F3-A49C-52554AC49F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04F3-69E2-4C38-B45D-E7D37AAD5124}" type="datetimeFigureOut">
              <a:rPr lang="ko-KR" altLang="en-US" smtClean="0"/>
              <a:pPr/>
              <a:t>2010-01-10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B39B-BDEC-46F3-A49C-52554AC49F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04F3-69E2-4C38-B45D-E7D37AAD5124}" type="datetimeFigureOut">
              <a:rPr lang="ko-KR" altLang="en-US" smtClean="0"/>
              <a:pPr/>
              <a:t>2010-01-10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B39B-BDEC-46F3-A49C-52554AC49F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04F3-69E2-4C38-B45D-E7D37AAD5124}" type="datetimeFigureOut">
              <a:rPr lang="ko-KR" altLang="en-US" smtClean="0"/>
              <a:pPr/>
              <a:t>2010-01-10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B39B-BDEC-46F3-A49C-52554AC49F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04F3-69E2-4C38-B45D-E7D37AAD5124}" type="datetimeFigureOut">
              <a:rPr lang="ko-KR" altLang="en-US" smtClean="0"/>
              <a:pPr/>
              <a:t>2010-01-10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B39B-BDEC-46F3-A49C-52554AC49F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804F3-69E2-4C38-B45D-E7D37AAD5124}" type="datetimeFigureOut">
              <a:rPr lang="ko-KR" altLang="en-US" smtClean="0"/>
              <a:pPr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1B39B-BDEC-46F3-A49C-52554AC49F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화면 슬라이드 쇼(4:3)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2010-01-02T12:03:16Z</dcterms:created>
  <dcterms:modified xsi:type="dcterms:W3CDTF">2010-01-10T05:52:19Z</dcterms:modified>
</cp:coreProperties>
</file>