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2E473-10B7-4C7C-82BA-2C47930C7008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0FB23-121B-4CC1-8655-A830F76A34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2010-01-01T10:38:24Z</dcterms:created>
  <dcterms:modified xsi:type="dcterms:W3CDTF">2010-01-01T10:39:18Z</dcterms:modified>
</cp:coreProperties>
</file>