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6257-4F51-41B4-AC61-A6B5D81E95B2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FA4-77E0-4AA3-9C53-F5669C1C152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6257-4F51-41B4-AC61-A6B5D81E95B2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FA4-77E0-4AA3-9C53-F5669C1C152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6257-4F51-41B4-AC61-A6B5D81E95B2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FA4-77E0-4AA3-9C53-F5669C1C152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6257-4F51-41B4-AC61-A6B5D81E95B2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FA4-77E0-4AA3-9C53-F5669C1C152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6257-4F51-41B4-AC61-A6B5D81E95B2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FA4-77E0-4AA3-9C53-F5669C1C152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6257-4F51-41B4-AC61-A6B5D81E95B2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FA4-77E0-4AA3-9C53-F5669C1C152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6257-4F51-41B4-AC61-A6B5D81E95B2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FA4-77E0-4AA3-9C53-F5669C1C152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6257-4F51-41B4-AC61-A6B5D81E95B2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FA4-77E0-4AA3-9C53-F5669C1C152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6257-4F51-41B4-AC61-A6B5D81E95B2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FA4-77E0-4AA3-9C53-F5669C1C152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6257-4F51-41B4-AC61-A6B5D81E95B2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FA4-77E0-4AA3-9C53-F5669C1C152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36257-4F51-41B4-AC61-A6B5D81E95B2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FA4-77E0-4AA3-9C53-F5669C1C152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36257-4F51-41B4-AC61-A6B5D81E95B2}" type="datetimeFigureOut">
              <a:rPr lang="ko-KR" altLang="en-US" smtClean="0"/>
              <a:t>2010-01-20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B9FA4-77E0-4AA3-9C53-F5669C1C152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924" y="600689"/>
            <a:ext cx="8052151" cy="5656621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571472" y="142852"/>
            <a:ext cx="21451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주의 은혜로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7858148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785786" y="6286520"/>
            <a:ext cx="398698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 </a:t>
            </a:r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– 1       2</a:t>
            </a:r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 </a:t>
            </a:r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- 3       3</a:t>
            </a:r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 </a:t>
            </a:r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- 5</a:t>
            </a:r>
            <a:endParaRPr lang="en-US" altLang="ko-KR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924" y="637262"/>
            <a:ext cx="8052151" cy="5583475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858148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785786" y="6286520"/>
            <a:ext cx="398698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 </a:t>
            </a:r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– 1       2</a:t>
            </a:r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 </a:t>
            </a:r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- 3       3</a:t>
            </a:r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 </a:t>
            </a:r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- 5</a:t>
            </a:r>
            <a:endParaRPr lang="en-US" altLang="ko-KR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924" y="637262"/>
            <a:ext cx="8052151" cy="5583475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858148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785786" y="6286520"/>
            <a:ext cx="398698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 </a:t>
            </a:r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– 1       2</a:t>
            </a:r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 </a:t>
            </a:r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- 3       3</a:t>
            </a:r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 </a:t>
            </a:r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- 5</a:t>
            </a:r>
            <a:endParaRPr lang="en-US" altLang="ko-KR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924" y="600689"/>
            <a:ext cx="8052151" cy="5656621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858148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785786" y="6286520"/>
            <a:ext cx="398698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 </a:t>
            </a:r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– 1       2</a:t>
            </a:r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 </a:t>
            </a:r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- 3       3</a:t>
            </a:r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 </a:t>
            </a:r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- 5</a:t>
            </a:r>
            <a:endParaRPr lang="en-US" altLang="ko-KR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924" y="673835"/>
            <a:ext cx="8052151" cy="5510329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858148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785786" y="6286520"/>
            <a:ext cx="398698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 </a:t>
            </a:r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– 1       2</a:t>
            </a:r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 </a:t>
            </a:r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- 3       3</a:t>
            </a:r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 </a:t>
            </a:r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- 5</a:t>
            </a:r>
            <a:endParaRPr lang="en-US" altLang="ko-KR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6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924" y="637262"/>
            <a:ext cx="8052151" cy="5583475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858148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785786" y="6286520"/>
            <a:ext cx="398698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 </a:t>
            </a:r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– 1       2</a:t>
            </a:r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 </a:t>
            </a:r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- 3       3</a:t>
            </a:r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절 </a:t>
            </a:r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- 5</a:t>
            </a:r>
            <a:endParaRPr lang="en-US" altLang="ko-KR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80</Words>
  <Application>Microsoft Office PowerPoint</Application>
  <PresentationFormat>화면 슬라이드 쇼(4:3)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</cp:revision>
  <dcterms:created xsi:type="dcterms:W3CDTF">2010-01-20T04:38:50Z</dcterms:created>
  <dcterms:modified xsi:type="dcterms:W3CDTF">2010-01-20T04:46:04Z</dcterms:modified>
</cp:coreProperties>
</file>