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0341-606C-423C-A42D-C8229AD758A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AEA6-B438-418E-9DCC-81ADC9AE70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0341-606C-423C-A42D-C8229AD758A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AEA6-B438-418E-9DCC-81ADC9AE70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0341-606C-423C-A42D-C8229AD758A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AEA6-B438-418E-9DCC-81ADC9AE70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0341-606C-423C-A42D-C8229AD758A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AEA6-B438-418E-9DCC-81ADC9AE70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0341-606C-423C-A42D-C8229AD758A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AEA6-B438-418E-9DCC-81ADC9AE70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0341-606C-423C-A42D-C8229AD758A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AEA6-B438-418E-9DCC-81ADC9AE70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0341-606C-423C-A42D-C8229AD758A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AEA6-B438-418E-9DCC-81ADC9AE70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0341-606C-423C-A42D-C8229AD758A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AEA6-B438-418E-9DCC-81ADC9AE70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0341-606C-423C-A42D-C8229AD758A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AEA6-B438-418E-9DCC-81ADC9AE70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0341-606C-423C-A42D-C8229AD758A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AEA6-B438-418E-9DCC-81ADC9AE70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0341-606C-423C-A42D-C8229AD758A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AEA6-B438-418E-9DCC-81ADC9AE70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C0341-606C-423C-A42D-C8229AD758A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5AEA6-B438-418E-9DCC-81ADC9AE70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2010-01-14T08:39:24Z</dcterms:created>
  <dcterms:modified xsi:type="dcterms:W3CDTF">2010-01-14T08:40:25Z</dcterms:modified>
</cp:coreProperties>
</file>