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67" r:id="rId2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550DF-F181-4B82-9224-0DD8B8487BBB}" type="datetimeFigureOut">
              <a:rPr lang="ko-KR" altLang="en-US" smtClean="0"/>
              <a:t>2011-02-23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32DFFA-1DB2-4890-A7F7-E23FA02468B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eunKwak\Documents\악보\악보PPT\악보제작\주의옷자락PPT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GeunKwak\Documents\악보\악보PPT\악보제작\주의옷자락PPT3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unKwak\Documents\악보\악보PPT\악보제작\주의옷자락PP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주의옷자락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unKwak\Documents\악보\악보PPT\악보제작\주의옷자락PPT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unKwak\Documents\악보\악보PPT\악보제작\주의옷자락PPT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GeunKwak\Documents\악보\악보PPT\악보제작\주의옷자락PPT1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eunKwak\Documents\악보\악보PPT\악보제작\주의옷자락PPT2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GeunKwak\Documents\악보\악보PPT\악보제작\주의옷자락PPT3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unKwak\Documents\악보\악보PPT\악보제작\주의옷자락PP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주의옷자락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eunKwak\Documents\악보\악보PPT\악보제작\주의옷자락PPT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unKwak\Documents\악보\악보PPT\악보제작\주의옷자락PPT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unKwak\Documents\악보\악보PPT\악보제작\주의옷자락PPT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GeunKwak\Documents\악보\악보PPT\악보제작\주의옷자락PPT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eunKwak\Documents\악보\악보PPT\악보제작\주의옷자락PP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eunKwak\Documents\악보\악보PPT\악보제작\주의옷자락PPT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eunKwak\Documents\악보\악보PPT\악보제작\주의옷자락PPT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eunKwak\Documents\악보\악보PPT\악보제작\주의옷자락PPT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eunKwak\Documents\악보\악보PPT\악보제작\주의옷자락PPT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GeunKwak\Documents\악보\악보PPT\악보제작\주의옷자락PPT1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GeunKwak\Documents\악보\악보PPT\악보제작\주의옷자락PPT2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화면 슬라이드 쇼(4:3)</PresentationFormat>
  <Paragraphs>0</Paragraphs>
  <Slides>22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</vt:vector>
  </TitlesOfParts>
  <Company>KMC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Geun Kwak</dc:creator>
  <cp:lastModifiedBy>Geun Kwak</cp:lastModifiedBy>
  <cp:revision>1</cp:revision>
  <dcterms:created xsi:type="dcterms:W3CDTF">2011-02-23T06:08:14Z</dcterms:created>
  <dcterms:modified xsi:type="dcterms:W3CDTF">2011-02-23T06:13:37Z</dcterms:modified>
</cp:coreProperties>
</file>