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79" r:id="rId3"/>
    <p:sldId id="284" r:id="rId4"/>
    <p:sldId id="285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8" autoAdjust="0"/>
    <p:restoredTop sz="93197" autoAdjust="0"/>
  </p:normalViewPr>
  <p:slideViewPr>
    <p:cSldViewPr>
      <p:cViewPr varScale="1">
        <p:scale>
          <a:sx n="71" d="100"/>
          <a:sy n="71" d="100"/>
        </p:scale>
        <p:origin x="-1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9EE4-829D-4A1B-893C-980ABDDFF278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C51A2-17C0-4F32-B79E-0F1983893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7B40-22A7-4DCA-8F97-EAA6C3EE7354}" type="datetimeFigureOut">
              <a:rPr lang="ko-KR" altLang="en-US" smtClean="0"/>
              <a:pPr/>
              <a:t>2010-10-14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\바탕 화면\주 발 앞에 무릎꿇고(주의 옷자락 만지며)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736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\바탕 화면\그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736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\바탕 화면\그림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736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\바탕 화면\그림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\바탕 화면\그림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736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\바탕 화면\그림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736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a\바탕 화면\그림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735" cy="6858000"/>
          </a:xfrm>
          <a:prstGeom prst="rect">
            <a:avLst/>
          </a:prstGeom>
          <a:noFill/>
        </p:spPr>
      </p:pic>
      <p:pic>
        <p:nvPicPr>
          <p:cNvPr id="17" name="Picture 2" descr="C:\Documents and Settings\a\바탕 화면\PPT배경(상)\페이지단추\그림-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2663" y="6359525"/>
            <a:ext cx="439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491</cp:revision>
  <dcterms:created xsi:type="dcterms:W3CDTF">2009-10-20T08:37:08Z</dcterms:created>
  <dcterms:modified xsi:type="dcterms:W3CDTF">2010-10-14T04:34:18Z</dcterms:modified>
</cp:coreProperties>
</file>