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F852-0E13-48A2-8263-12E91ACF858D}" type="datetimeFigureOut">
              <a:rPr lang="ko-KR" altLang="en-US" smtClean="0"/>
              <a:t>2009-08-09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6E89-A99B-45CE-8541-302E9F33800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F852-0E13-48A2-8263-12E91ACF858D}" type="datetimeFigureOut">
              <a:rPr lang="ko-KR" altLang="en-US" smtClean="0"/>
              <a:t>2009-08-09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6E89-A99B-45CE-8541-302E9F33800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F852-0E13-48A2-8263-12E91ACF858D}" type="datetimeFigureOut">
              <a:rPr lang="ko-KR" altLang="en-US" smtClean="0"/>
              <a:t>2009-08-09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6E89-A99B-45CE-8541-302E9F33800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F852-0E13-48A2-8263-12E91ACF858D}" type="datetimeFigureOut">
              <a:rPr lang="ko-KR" altLang="en-US" smtClean="0"/>
              <a:t>2009-08-09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6E89-A99B-45CE-8541-302E9F33800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F852-0E13-48A2-8263-12E91ACF858D}" type="datetimeFigureOut">
              <a:rPr lang="ko-KR" altLang="en-US" smtClean="0"/>
              <a:t>2009-08-09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6E89-A99B-45CE-8541-302E9F33800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F852-0E13-48A2-8263-12E91ACF858D}" type="datetimeFigureOut">
              <a:rPr lang="ko-KR" altLang="en-US" smtClean="0"/>
              <a:t>2009-08-09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6E89-A99B-45CE-8541-302E9F33800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F852-0E13-48A2-8263-12E91ACF858D}" type="datetimeFigureOut">
              <a:rPr lang="ko-KR" altLang="en-US" smtClean="0"/>
              <a:t>2009-08-09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6E89-A99B-45CE-8541-302E9F33800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F852-0E13-48A2-8263-12E91ACF858D}" type="datetimeFigureOut">
              <a:rPr lang="ko-KR" altLang="en-US" smtClean="0"/>
              <a:t>2009-08-09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6E89-A99B-45CE-8541-302E9F33800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F852-0E13-48A2-8263-12E91ACF858D}" type="datetimeFigureOut">
              <a:rPr lang="ko-KR" altLang="en-US" smtClean="0"/>
              <a:t>2009-08-09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6E89-A99B-45CE-8541-302E9F33800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F852-0E13-48A2-8263-12E91ACF858D}" type="datetimeFigureOut">
              <a:rPr lang="ko-KR" altLang="en-US" smtClean="0"/>
              <a:t>2009-08-09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6E89-A99B-45CE-8541-302E9F33800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3F852-0E13-48A2-8263-12E91ACF858D}" type="datetimeFigureOut">
              <a:rPr lang="ko-KR" altLang="en-US" smtClean="0"/>
              <a:t>2009-08-09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A6E89-A99B-45CE-8541-302E9F33800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3F852-0E13-48A2-8263-12E91ACF858D}" type="datetimeFigureOut">
              <a:rPr lang="ko-KR" altLang="en-US" smtClean="0"/>
              <a:t>2009-08-09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A6E89-A99B-45CE-8541-302E9F33800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8228920" cy="3029462"/>
          </a:xfrm>
          <a:prstGeom prst="rect">
            <a:avLst/>
          </a:prstGeom>
          <a:solidFill>
            <a:schemeClr val="accent6">
              <a:lumMod val="20000"/>
              <a:lumOff val="80000"/>
              <a:alpha val="76000"/>
            </a:schemeClr>
          </a:solidFill>
        </p:spPr>
      </p:pic>
      <p:sp>
        <p:nvSpPr>
          <p:cNvPr id="8" name="TextBox 7"/>
          <p:cNvSpPr txBox="1"/>
          <p:nvPr/>
        </p:nvSpPr>
        <p:spPr>
          <a:xfrm>
            <a:off x="7643834" y="635795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bg1"/>
                </a:solidFill>
                <a:latin typeface="HY크리스탈M" pitchFamily="18" charset="-127"/>
                <a:ea typeface="HY크리스탈M" pitchFamily="18" charset="-127"/>
              </a:rPr>
              <a:t>1/5</a:t>
            </a:r>
            <a:endParaRPr lang="ko-KR" altLang="en-US" dirty="0">
              <a:solidFill>
                <a:schemeClr val="bg1"/>
              </a:solidFill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8228920" cy="3029462"/>
          </a:xfrm>
          <a:prstGeom prst="rect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7643834" y="635795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크리스탈M" pitchFamily="18" charset="-127"/>
                <a:ea typeface="HY크리스탈M" pitchFamily="18" charset="-127"/>
              </a:rPr>
              <a:t>2</a:t>
            </a:r>
            <a:r>
              <a:rPr lang="en-US" altLang="ko-KR" dirty="0" smtClean="0">
                <a:solidFill>
                  <a:schemeClr val="bg1"/>
                </a:solidFill>
                <a:latin typeface="HY크리스탈M" pitchFamily="18" charset="-127"/>
                <a:ea typeface="HY크리스탈M" pitchFamily="18" charset="-127"/>
              </a:rPr>
              <a:t>/5</a:t>
            </a:r>
            <a:endParaRPr lang="ko-KR" altLang="en-US" dirty="0">
              <a:solidFill>
                <a:schemeClr val="bg1"/>
              </a:solidFill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571480"/>
            <a:ext cx="8228920" cy="2870979"/>
          </a:xfrm>
          <a:prstGeom prst="rect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7643834" y="635795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크리스탈M" pitchFamily="18" charset="-127"/>
                <a:ea typeface="HY크리스탈M" pitchFamily="18" charset="-127"/>
              </a:rPr>
              <a:t>3</a:t>
            </a:r>
            <a:r>
              <a:rPr lang="en-US" altLang="ko-KR" dirty="0" smtClean="0">
                <a:solidFill>
                  <a:schemeClr val="bg1"/>
                </a:solidFill>
                <a:latin typeface="HY크리스탈M" pitchFamily="18" charset="-127"/>
                <a:ea typeface="HY크리스탈M" pitchFamily="18" charset="-127"/>
              </a:rPr>
              <a:t>/5</a:t>
            </a:r>
            <a:endParaRPr lang="ko-KR" altLang="en-US" dirty="0">
              <a:solidFill>
                <a:schemeClr val="bg1"/>
              </a:solidFill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428604"/>
            <a:ext cx="8228920" cy="2938029"/>
          </a:xfrm>
          <a:prstGeom prst="rect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7643834" y="635795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크리스탈M" pitchFamily="18" charset="-127"/>
                <a:ea typeface="HY크리스탈M" pitchFamily="18" charset="-127"/>
              </a:rPr>
              <a:t>4</a:t>
            </a:r>
            <a:r>
              <a:rPr lang="en-US" altLang="ko-KR" dirty="0" smtClean="0">
                <a:solidFill>
                  <a:schemeClr val="bg1"/>
                </a:solidFill>
                <a:latin typeface="HY크리스탈M" pitchFamily="18" charset="-127"/>
                <a:ea typeface="HY크리스탈M" pitchFamily="18" charset="-127"/>
              </a:rPr>
              <a:t>/5</a:t>
            </a:r>
            <a:endParaRPr lang="ko-KR" altLang="en-US" dirty="0">
              <a:solidFill>
                <a:schemeClr val="bg1"/>
              </a:solidFill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85728"/>
            <a:ext cx="8228920" cy="4455808"/>
          </a:xfrm>
          <a:prstGeom prst="rect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</p:spPr>
      </p:pic>
      <p:sp>
        <p:nvSpPr>
          <p:cNvPr id="3" name="TextBox 2"/>
          <p:cNvSpPr txBox="1"/>
          <p:nvPr/>
        </p:nvSpPr>
        <p:spPr>
          <a:xfrm>
            <a:off x="7643834" y="635795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solidFill>
                  <a:schemeClr val="bg1"/>
                </a:solidFill>
                <a:latin typeface="HY크리스탈M" pitchFamily="18" charset="-127"/>
                <a:ea typeface="HY크리스탈M" pitchFamily="18" charset="-127"/>
              </a:rPr>
              <a:t>5</a:t>
            </a:r>
            <a:r>
              <a:rPr lang="en-US" altLang="ko-KR" dirty="0" smtClean="0">
                <a:solidFill>
                  <a:schemeClr val="bg1"/>
                </a:solidFill>
                <a:latin typeface="HY크리스탈M" pitchFamily="18" charset="-127"/>
                <a:ea typeface="HY크리스탈M" pitchFamily="18" charset="-127"/>
              </a:rPr>
              <a:t>/5</a:t>
            </a:r>
            <a:endParaRPr lang="ko-KR" altLang="en-US" dirty="0">
              <a:solidFill>
                <a:schemeClr val="bg1"/>
              </a:solidFill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5</Words>
  <Application>Microsoft Office PowerPoint</Application>
  <PresentationFormat>화면 슬라이드 쇼(4:3)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2</cp:revision>
  <dcterms:created xsi:type="dcterms:W3CDTF">2009-08-09T12:43:46Z</dcterms:created>
  <dcterms:modified xsi:type="dcterms:W3CDTF">2009-08-09T12:54:56Z</dcterms:modified>
</cp:coreProperties>
</file>