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0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47371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주의 손에 나의 손을 포개고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1/9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27334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/9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28004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3/9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28004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4/9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28673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5/9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6/9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8552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7/9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8/9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990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/9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1349464"/>
            <a:ext cx="9143245" cy="18652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</Words>
  <Application>Microsoft Office PowerPoint</Application>
  <PresentationFormat>화면 슬라이드 쇼(4:3)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7</cp:revision>
  <dcterms:created xsi:type="dcterms:W3CDTF">2010-02-18T04:46:16Z</dcterms:created>
  <dcterms:modified xsi:type="dcterms:W3CDTF">2010-03-20T01:46:58Z</dcterms:modified>
</cp:coreProperties>
</file>