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0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7371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주의 손에 나의 손을 포개고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733459"/>
          </a:xfrm>
          <a:prstGeom prst="rect">
            <a:avLst/>
          </a:prstGeom>
        </p:spPr>
      </p:pic>
      <p:pic>
        <p:nvPicPr>
          <p:cNvPr id="12" name="그림 11" descr="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875487"/>
            <a:ext cx="3786182" cy="2839637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857364"/>
            <a:ext cx="9143245" cy="1865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</Words>
  <Application>Microsoft Office PowerPoint</Application>
  <PresentationFormat>화면 슬라이드 쇼(4:3)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2010-03-20T01:40:19Z</dcterms:modified>
</cp:coreProperties>
</file>