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47371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주의 손에 나의 손을 포개고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733459"/>
          </a:xfrm>
          <a:prstGeom prst="rect">
            <a:avLst/>
          </a:prstGeom>
        </p:spPr>
      </p:pic>
      <p:pic>
        <p:nvPicPr>
          <p:cNvPr id="13" name="그림 12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57532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800426"/>
          </a:xfrm>
          <a:prstGeom prst="rect">
            <a:avLst/>
          </a:prstGeom>
        </p:spPr>
      </p:pic>
      <p:pic>
        <p:nvPicPr>
          <p:cNvPr id="10" name="그림 9" descr="그림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6251"/>
            <a:ext cx="9144000" cy="28673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224"/>
            <a:ext cx="9144000" cy="2794338"/>
          </a:xfrm>
          <a:prstGeom prst="rect">
            <a:avLst/>
          </a:prstGeom>
        </p:spPr>
      </p:pic>
      <p:pic>
        <p:nvPicPr>
          <p:cNvPr id="7" name="그림 6" descr="그림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4634"/>
            <a:ext cx="9144000" cy="29404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224"/>
            <a:ext cx="9144000" cy="2794338"/>
          </a:xfrm>
          <a:prstGeom prst="rect">
            <a:avLst/>
          </a:prstGeom>
        </p:spPr>
      </p:pic>
      <p:pic>
        <p:nvPicPr>
          <p:cNvPr id="7" name="그림 6" descr="그림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4634"/>
            <a:ext cx="9144000" cy="29404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349464"/>
            <a:ext cx="9143245" cy="18652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2010-02-18T04:46:16Z</dcterms:created>
  <dcterms:modified xsi:type="dcterms:W3CDTF">2010-03-20T01:49:34Z</dcterms:modified>
</cp:coreProperties>
</file>