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2" r:id="rId5"/>
    <p:sldId id="263" r:id="rId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ko-KR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6259C-C866-4425-892B-DCF270FE8569}" type="datetimeFigureOut">
              <a:rPr lang="ko-KR" altLang="en-US" smtClean="0"/>
              <a:pPr/>
              <a:t>2010-03-20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6259C-C866-4425-892B-DCF270FE8569}" type="datetimeFigureOut">
              <a:rPr lang="ko-KR" altLang="en-US" smtClean="0"/>
              <a:pPr/>
              <a:t>2010-03-20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D0B7E-F654-4CC9-A32D-4A56200D43B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642910" y="142852"/>
            <a:ext cx="473719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주의 손에 나의 손을 포개고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1/5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1" name="그림 10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28670"/>
            <a:ext cx="9144000" cy="2733459"/>
          </a:xfrm>
          <a:prstGeom prst="rect">
            <a:avLst/>
          </a:prstGeom>
        </p:spPr>
      </p:pic>
      <p:pic>
        <p:nvPicPr>
          <p:cNvPr id="13" name="그림 12" descr="그림1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557532"/>
            <a:ext cx="9144000" cy="280042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/5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9" name="그림 8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2918"/>
            <a:ext cx="9144000" cy="2800426"/>
          </a:xfrm>
          <a:prstGeom prst="rect">
            <a:avLst/>
          </a:prstGeom>
        </p:spPr>
      </p:pic>
      <p:pic>
        <p:nvPicPr>
          <p:cNvPr id="10" name="그림 9" descr="그림2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276251"/>
            <a:ext cx="9144000" cy="2867393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3/5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63224"/>
            <a:ext cx="9144000" cy="2794338"/>
          </a:xfrm>
          <a:prstGeom prst="rect">
            <a:avLst/>
          </a:prstGeom>
        </p:spPr>
      </p:pic>
      <p:pic>
        <p:nvPicPr>
          <p:cNvPr id="7" name="그림 6" descr="그림3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274634"/>
            <a:ext cx="9144000" cy="294044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4/5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63224"/>
            <a:ext cx="9144000" cy="2794338"/>
          </a:xfrm>
          <a:prstGeom prst="rect">
            <a:avLst/>
          </a:prstGeom>
        </p:spPr>
      </p:pic>
      <p:pic>
        <p:nvPicPr>
          <p:cNvPr id="7" name="그림 6" descr="그림3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274634"/>
            <a:ext cx="9144000" cy="294044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7929586" y="6243600"/>
            <a:ext cx="595035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5/5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5" name="그림 4" descr="그림4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" y="1349464"/>
            <a:ext cx="9143245" cy="186522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10</Words>
  <Application>Microsoft Office PowerPoint</Application>
  <PresentationFormat>화면 슬라이드 쇼(4:3)</PresentationFormat>
  <Paragraphs>6</Paragraphs>
  <Slides>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Office 테마</vt:lpstr>
      <vt:lpstr>슬라이드 1</vt:lpstr>
      <vt:lpstr>슬라이드 2</vt:lpstr>
      <vt:lpstr>슬라이드 3</vt:lpstr>
      <vt:lpstr>슬라이드 4</vt:lpstr>
      <vt:lpstr>슬라이드 5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8</cp:revision>
  <dcterms:created xsi:type="dcterms:W3CDTF">2010-02-18T04:46:16Z</dcterms:created>
  <dcterms:modified xsi:type="dcterms:W3CDTF">2010-03-20T01:49:34Z</dcterms:modified>
</cp:coreProperties>
</file>