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 userDrawn="1"/>
        </p:nvSpPr>
        <p:spPr bwMode="auto">
          <a:xfrm>
            <a:off x="7500958" y="6143644"/>
            <a:ext cx="1368425" cy="504825"/>
          </a:xfrm>
          <a:prstGeom prst="ellipse">
            <a:avLst/>
          </a:prstGeom>
          <a:gradFill rotWithShape="1">
            <a:gsLst>
              <a:gs pos="0">
                <a:srgbClr val="003300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fld id="{42D652EA-5DC6-41E0-8A7E-AC3F85F6946F}" type="slidenum">
              <a:rPr lang="ko-KR" altLang="en-US" sz="22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pPr algn="ctr"/>
              <a:t>‹#›</a:t>
            </a:fld>
            <a:r>
              <a:rPr lang="en-US" altLang="ko-KR" sz="2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비둘기" pitchFamily="18" charset="-127"/>
                <a:ea typeface="비둘기" pitchFamily="18" charset="-127"/>
              </a:rPr>
              <a:t>/12</a:t>
            </a:r>
            <a:endParaRPr lang="en-US" altLang="ko-KR" sz="2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비둘기" pitchFamily="18" charset="-127"/>
              <a:ea typeface="비둘기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357166"/>
            <a:ext cx="9070099" cy="301727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42910" y="142852"/>
            <a:ext cx="17443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주의 보좌</a:t>
            </a:r>
            <a:endParaRPr lang="en-US" altLang="ko-KR" sz="2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71472" y="1571612"/>
            <a:ext cx="5517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6" name="그림 5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89470"/>
            <a:ext cx="9070099" cy="3053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6" name="그림 5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1285860"/>
            <a:ext cx="9070099" cy="16762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6" name="그림 5" descr="그림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2749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71480"/>
            <a:ext cx="9070099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357166"/>
            <a:ext cx="9070099" cy="29380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1428736"/>
            <a:ext cx="9070099" cy="13349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205219"/>
            <a:ext cx="9070099" cy="2938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1142984"/>
            <a:ext cx="9070099" cy="13349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130365"/>
            <a:ext cx="9070099" cy="3084321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71472" y="1357298"/>
            <a:ext cx="5517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endParaRPr lang="en-US" altLang="ko-KR" sz="2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4" name="그림 3" descr="그림4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500042"/>
            <a:ext cx="9070099" cy="30111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4348" y="6286520"/>
            <a:ext cx="168026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1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-1     2</a:t>
            </a:r>
            <a:r>
              <a:rPr lang="ko-KR" alt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절</a:t>
            </a: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가을체" pitchFamily="18" charset="-127"/>
                <a:ea typeface="가을체" pitchFamily="18" charset="-127"/>
              </a:rPr>
              <a:t>-7</a:t>
            </a:r>
            <a:endParaRPr lang="en-US" altLang="ko-KR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가을체" pitchFamily="18" charset="-127"/>
              <a:ea typeface="가을체" pitchFamily="18" charset="-127"/>
            </a:endParaRPr>
          </a:p>
        </p:txBody>
      </p:sp>
      <p:pic>
        <p:nvPicPr>
          <p:cNvPr id="6" name="그림 5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0" y="1214422"/>
            <a:ext cx="9070099" cy="14873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도시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102</Words>
  <Application>Microsoft Office PowerPoint</Application>
  <PresentationFormat>화면 슬라이드 쇼(4:3)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이남국</dc:creator>
  <cp:lastModifiedBy>도철이</cp:lastModifiedBy>
  <cp:revision>11</cp:revision>
  <dcterms:created xsi:type="dcterms:W3CDTF">2009-06-07T00:41:15Z</dcterms:created>
  <dcterms:modified xsi:type="dcterms:W3CDTF">2010-11-09T04:10:06Z</dcterms:modified>
</cp:coreProperties>
</file>