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defRPr>
            </a:lvl1pPr>
          </a:lstStyle>
          <a:p>
            <a:fld id="{93C70E4C-F659-4DA0-A735-CC5FFF99A905}" type="slidenum">
              <a:rPr lang="ko-KR" altLang="en-US" smtClean="0"/>
              <a:pPr/>
              <a:t>‹#›</a:t>
            </a:fld>
            <a:r>
              <a:rPr lang="en-US" altLang="ko-KR" smtClean="0"/>
              <a:t>/10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B683B-DEDB-4876-BFDD-F5F11992088B}" type="datetimeFigureOut">
              <a:rPr lang="ko-KR" altLang="en-US" smtClean="0"/>
              <a:t>2011-01-10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70E4C-F659-4DA0-A735-CC5FFF99A90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42844" y="0"/>
            <a:ext cx="18710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주의 말씀은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143900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143900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143900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143900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8143900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4" name="그림 13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판매부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영업이</dc:creator>
  <cp:lastModifiedBy>영업이</cp:lastModifiedBy>
  <cp:revision>6</cp:revision>
  <dcterms:created xsi:type="dcterms:W3CDTF">2011-01-10T05:42:58Z</dcterms:created>
  <dcterms:modified xsi:type="dcterms:W3CDTF">2011-01-10T06:27:26Z</dcterms:modified>
</cp:coreProperties>
</file>