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3348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68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500034" y="592933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7158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2010-07-06T05:07:06Z</dcterms:created>
  <dcterms:modified xsi:type="dcterms:W3CDTF">2010-08-30T03:23:38Z</dcterms:modified>
</cp:coreProperties>
</file>