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84" autoAdjust="0"/>
    <p:restoredTop sz="94660"/>
  </p:normalViewPr>
  <p:slideViewPr>
    <p:cSldViewPr>
      <p:cViewPr varScale="1">
        <p:scale>
          <a:sx n="103" d="100"/>
          <a:sy n="103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2010-08-30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2010-08-30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2010-08-30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2266-16D5-4944-AC1F-EA2C446FD7B1}" type="datetimeFigureOut">
              <a:rPr lang="ko-KR" altLang="en-US" smtClean="0"/>
              <a:pPr/>
              <a:t>2010-08-30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0" name="그림 9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3348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26543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3/8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684"/>
            <a:ext cx="9144000" cy="26543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4/8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7/8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8/8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</Words>
  <Application>Microsoft Office PowerPoint</Application>
  <PresentationFormat>화면 슬라이드 쇼(4:3)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5</cp:revision>
  <dcterms:created xsi:type="dcterms:W3CDTF">2010-07-06T05:07:06Z</dcterms:created>
  <dcterms:modified xsi:type="dcterms:W3CDTF">2010-08-30T03:08:41Z</dcterms:modified>
</cp:coreProperties>
</file>