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617"/>
            <a:ext cx="9144000" cy="66767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2513"/>
            <a:ext cx="9144000" cy="62929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2513"/>
            <a:ext cx="9144000" cy="62929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2513"/>
            <a:ext cx="9144000" cy="62929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7</cp:revision>
  <dcterms:created xsi:type="dcterms:W3CDTF">2010-07-06T05:07:06Z</dcterms:created>
  <dcterms:modified xsi:type="dcterms:W3CDTF">2010-08-30T02:55:29Z</dcterms:modified>
</cp:coreProperties>
</file>