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295D0-021E-4B9C-9694-7B270075D995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FBA2-E965-4DC8-829A-9E3DBE8BBD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adonai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adonai</dc:creator>
  <cp:lastModifiedBy>adonai</cp:lastModifiedBy>
  <cp:revision>1</cp:revision>
  <dcterms:created xsi:type="dcterms:W3CDTF">2010-06-25T03:13:05Z</dcterms:created>
  <dcterms:modified xsi:type="dcterms:W3CDTF">2010-06-25T03:14:51Z</dcterms:modified>
</cp:coreProperties>
</file>