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765C-C2B1-49DA-B5E3-A2928DDFC69C}" type="datetimeFigureOut">
              <a:rPr lang="ko-KR" altLang="en-US" smtClean="0"/>
              <a:t>2009-09-23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418E-3CA1-4F8B-A010-5A9F9093270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765C-C2B1-49DA-B5E3-A2928DDFC69C}" type="datetimeFigureOut">
              <a:rPr lang="ko-KR" altLang="en-US" smtClean="0"/>
              <a:t>2009-09-23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418E-3CA1-4F8B-A010-5A9F9093270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765C-C2B1-49DA-B5E3-A2928DDFC69C}" type="datetimeFigureOut">
              <a:rPr lang="ko-KR" altLang="en-US" smtClean="0"/>
              <a:t>2009-09-23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418E-3CA1-4F8B-A010-5A9F9093270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765C-C2B1-49DA-B5E3-A2928DDFC69C}" type="datetimeFigureOut">
              <a:rPr lang="ko-KR" altLang="en-US" smtClean="0"/>
              <a:t>2009-09-23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418E-3CA1-4F8B-A010-5A9F9093270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765C-C2B1-49DA-B5E3-A2928DDFC69C}" type="datetimeFigureOut">
              <a:rPr lang="ko-KR" altLang="en-US" smtClean="0"/>
              <a:t>2009-09-23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418E-3CA1-4F8B-A010-5A9F9093270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765C-C2B1-49DA-B5E3-A2928DDFC69C}" type="datetimeFigureOut">
              <a:rPr lang="ko-KR" altLang="en-US" smtClean="0"/>
              <a:t>2009-09-23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418E-3CA1-4F8B-A010-5A9F9093270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765C-C2B1-49DA-B5E3-A2928DDFC69C}" type="datetimeFigureOut">
              <a:rPr lang="ko-KR" altLang="en-US" smtClean="0"/>
              <a:t>2009-09-23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418E-3CA1-4F8B-A010-5A9F9093270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765C-C2B1-49DA-B5E3-A2928DDFC69C}" type="datetimeFigureOut">
              <a:rPr lang="ko-KR" altLang="en-US" smtClean="0"/>
              <a:t>2009-09-23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418E-3CA1-4F8B-A010-5A9F9093270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765C-C2B1-49DA-B5E3-A2928DDFC69C}" type="datetimeFigureOut">
              <a:rPr lang="ko-KR" altLang="en-US" smtClean="0"/>
              <a:t>2009-09-23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418E-3CA1-4F8B-A010-5A9F9093270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765C-C2B1-49DA-B5E3-A2928DDFC69C}" type="datetimeFigureOut">
              <a:rPr lang="ko-KR" altLang="en-US" smtClean="0"/>
              <a:t>2009-09-23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418E-3CA1-4F8B-A010-5A9F9093270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765C-C2B1-49DA-B5E3-A2928DDFC69C}" type="datetimeFigureOut">
              <a:rPr lang="ko-KR" altLang="en-US" smtClean="0"/>
              <a:t>2009-09-23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418E-3CA1-4F8B-A010-5A9F9093270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C765C-C2B1-49DA-B5E3-A2928DDFC69C}" type="datetimeFigureOut">
              <a:rPr lang="ko-KR" altLang="en-US" smtClean="0"/>
              <a:t>2009-09-23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0418E-3CA1-4F8B-A010-5A9F9093270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2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2009-09-23T03:49:35Z</dcterms:created>
  <dcterms:modified xsi:type="dcterms:W3CDTF">2009-09-23T03:51:41Z</dcterms:modified>
</cp:coreProperties>
</file>