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4DB00-21DD-44A9-8DD1-048999111760}" type="datetimeFigureOut">
              <a:rPr lang="ko-KR" altLang="en-US" smtClean="0"/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694F-5CF1-411D-A2A3-627AAA812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도시철도</dc:creator>
  <cp:lastModifiedBy>도시철도</cp:lastModifiedBy>
  <cp:revision>1</cp:revision>
  <dcterms:created xsi:type="dcterms:W3CDTF">2010-10-09T06:26:08Z</dcterms:created>
  <dcterms:modified xsi:type="dcterms:W3CDTF">2010-10-09T06:27:17Z</dcterms:modified>
</cp:coreProperties>
</file>