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A1B1-C287-49D1-9058-B3A981A109F9}" type="datetimeFigureOut">
              <a:rPr lang="ko-KR" altLang="en-US" smtClean="0"/>
              <a:t>2009-07-23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C1F2C-98D8-4393-A635-E7E288696AC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A1B1-C287-49D1-9058-B3A981A109F9}" type="datetimeFigureOut">
              <a:rPr lang="ko-KR" altLang="en-US" smtClean="0"/>
              <a:t>2009-07-23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C1F2C-98D8-4393-A635-E7E288696AC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A1B1-C287-49D1-9058-B3A981A109F9}" type="datetimeFigureOut">
              <a:rPr lang="ko-KR" altLang="en-US" smtClean="0"/>
              <a:t>2009-07-23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C1F2C-98D8-4393-A635-E7E288696AC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A1B1-C287-49D1-9058-B3A981A109F9}" type="datetimeFigureOut">
              <a:rPr lang="ko-KR" altLang="en-US" smtClean="0"/>
              <a:t>2009-07-23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C1F2C-98D8-4393-A635-E7E288696AC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A1B1-C287-49D1-9058-B3A981A109F9}" type="datetimeFigureOut">
              <a:rPr lang="ko-KR" altLang="en-US" smtClean="0"/>
              <a:t>2009-07-23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C1F2C-98D8-4393-A635-E7E288696AC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A1B1-C287-49D1-9058-B3A981A109F9}" type="datetimeFigureOut">
              <a:rPr lang="ko-KR" altLang="en-US" smtClean="0"/>
              <a:t>2009-07-23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C1F2C-98D8-4393-A635-E7E288696AC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A1B1-C287-49D1-9058-B3A981A109F9}" type="datetimeFigureOut">
              <a:rPr lang="ko-KR" altLang="en-US" smtClean="0"/>
              <a:t>2009-07-23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C1F2C-98D8-4393-A635-E7E288696AC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A1B1-C287-49D1-9058-B3A981A109F9}" type="datetimeFigureOut">
              <a:rPr lang="ko-KR" altLang="en-US" smtClean="0"/>
              <a:t>2009-07-23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C1F2C-98D8-4393-A635-E7E288696AC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A1B1-C287-49D1-9058-B3A981A109F9}" type="datetimeFigureOut">
              <a:rPr lang="ko-KR" altLang="en-US" smtClean="0"/>
              <a:t>2009-07-23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C1F2C-98D8-4393-A635-E7E288696AC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A1B1-C287-49D1-9058-B3A981A109F9}" type="datetimeFigureOut">
              <a:rPr lang="ko-KR" altLang="en-US" smtClean="0"/>
              <a:t>2009-07-23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C1F2C-98D8-4393-A635-E7E288696AC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A1B1-C287-49D1-9058-B3A981A109F9}" type="datetimeFigureOut">
              <a:rPr lang="ko-KR" altLang="en-US" smtClean="0"/>
              <a:t>2009-07-23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C1F2C-98D8-4393-A635-E7E288696AC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9A1B1-C287-49D1-9058-B3A981A109F9}" type="datetimeFigureOut">
              <a:rPr lang="ko-KR" altLang="en-US" smtClean="0"/>
              <a:t>2009-07-23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C1F2C-98D8-4393-A635-E7E288696AC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2"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화면 슬라이드 쇼(4:3)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2009-07-23T10:08:25Z</dcterms:created>
  <dcterms:modified xsi:type="dcterms:W3CDTF">2009-07-23T10:14:23Z</dcterms:modified>
</cp:coreProperties>
</file>