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AAC7A-E12D-415E-9568-A0E70AE025E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21A66-43C5-4453-B157-AAD8D0CC8E6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664BC-FE1C-4C3F-B019-8219105F77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B04C6-30D8-4D9D-AD1C-092410A219E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B126C-DEB0-44CC-8B17-75D7E4E3073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BFBCA-5DFC-4061-A44B-43F98B0D6A1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7BFF7-E55B-400F-BF14-F9E035A19EE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6B2BA-AF12-4B6A-9B1C-1FC29BF9929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2A022-F026-415B-988F-20EC595A91E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DD033-572D-4A98-8F5F-C9D6AE7710B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BA65F-06BE-4D31-AFF8-12D504DF780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1D0C2E-C267-4224-BD3E-83D75959B4B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1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202488" y="6518275"/>
            <a:ext cx="1665287" cy="246063"/>
          </a:xfrm>
          <a:prstGeom prst="roundRect">
            <a:avLst>
              <a:gd name="adj" fmla="val 16667"/>
            </a:avLst>
          </a:prstGeom>
          <a:solidFill>
            <a:srgbClr val="FFFFFF">
              <a:alpha val="30000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sz="1200">
                <a:solidFill>
                  <a:srgbClr val="000000"/>
                </a:solidFill>
              </a:rPr>
              <a:t>11.</a:t>
            </a:r>
            <a:r>
              <a:rPr lang="ko-KR" altLang="en-US" sz="1200">
                <a:solidFill>
                  <a:srgbClr val="000000"/>
                </a:solidFill>
              </a:rPr>
              <a:t>한걸음 한걸음 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" name="Picture 20" descr="주와같이길가는것-예수전도단6집 사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화면 슬라이드 쇼(4:3)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Company>BlackEdition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XP</dc:creator>
  <cp:lastModifiedBy>Windows XP</cp:lastModifiedBy>
  <cp:revision>1</cp:revision>
  <dcterms:created xsi:type="dcterms:W3CDTF">2011-01-01T16:24:11Z</dcterms:created>
  <dcterms:modified xsi:type="dcterms:W3CDTF">2011-01-01T16:25:23Z</dcterms:modified>
</cp:coreProperties>
</file>