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7" r:id="rId6"/>
    <p:sldId id="270" r:id="rId7"/>
    <p:sldId id="262" r:id="rId8"/>
    <p:sldId id="268" r:id="rId9"/>
    <p:sldId id="271" r:id="rId10"/>
    <p:sldId id="264" r:id="rId11"/>
    <p:sldId id="269" r:id="rId12"/>
    <p:sldId id="272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6A4B-3893-4304-BE68-C4897F2A94B2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A198-2ADF-4AB4-91CF-8991D34751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그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502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6644" y="357187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그림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647520"/>
          </a:xfrm>
          <a:prstGeom prst="rect">
            <a:avLst/>
          </a:prstGeom>
        </p:spPr>
      </p:pic>
      <p:pic>
        <p:nvPicPr>
          <p:cNvPr id="7" name="그림 6" descr="그림8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643314"/>
            <a:ext cx="3537464" cy="2597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206" y="335756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10/12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" y="571480"/>
            <a:ext cx="9144000" cy="2462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5206" y="335756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10/12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837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5206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그림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426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6644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837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5206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43802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/8 : 2-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전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368"/>
            <a:ext cx="9144000" cy="2712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5206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462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5206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837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5206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6/12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그림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64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5206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7/12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462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5206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8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837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5206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9/12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40</Words>
  <Application>Microsoft Office PowerPoint</Application>
  <PresentationFormat>화면 슬라이드 쇼(4:3)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韓國人</dc:creator>
  <cp:lastModifiedBy>韓國人</cp:lastModifiedBy>
  <cp:revision>19</cp:revision>
  <dcterms:created xsi:type="dcterms:W3CDTF">2009-09-16T09:08:26Z</dcterms:created>
  <dcterms:modified xsi:type="dcterms:W3CDTF">2009-09-16T12:00:10Z</dcterms:modified>
</cp:coreProperties>
</file>