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718D-E675-417C-94AB-087EB3D81AD1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33F9-F9D3-4E4F-82D0-7BD1823310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2009-08-07T04:08:35Z</dcterms:created>
  <dcterms:modified xsi:type="dcterms:W3CDTF">2009-08-07T04:09:44Z</dcterms:modified>
</cp:coreProperties>
</file>