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C175-6EEF-428D-8FC3-0A2D9B439229}" type="datetimeFigureOut">
              <a:rPr lang="ko-KR" altLang="en-US" smtClean="0"/>
              <a:t>2010-10-09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D4498-F690-472A-B002-F095CEBF044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C175-6EEF-428D-8FC3-0A2D9B439229}" type="datetimeFigureOut">
              <a:rPr lang="ko-KR" altLang="en-US" smtClean="0"/>
              <a:t>2010-10-09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D4498-F690-472A-B002-F095CEBF044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C175-6EEF-428D-8FC3-0A2D9B439229}" type="datetimeFigureOut">
              <a:rPr lang="ko-KR" altLang="en-US" smtClean="0"/>
              <a:t>2010-10-09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D4498-F690-472A-B002-F095CEBF044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C175-6EEF-428D-8FC3-0A2D9B439229}" type="datetimeFigureOut">
              <a:rPr lang="ko-KR" altLang="en-US" smtClean="0"/>
              <a:t>2010-10-09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D4498-F690-472A-B002-F095CEBF044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C175-6EEF-428D-8FC3-0A2D9B439229}" type="datetimeFigureOut">
              <a:rPr lang="ko-KR" altLang="en-US" smtClean="0"/>
              <a:t>2010-10-09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D4498-F690-472A-B002-F095CEBF044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C175-6EEF-428D-8FC3-0A2D9B439229}" type="datetimeFigureOut">
              <a:rPr lang="ko-KR" altLang="en-US" smtClean="0"/>
              <a:t>2010-10-09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D4498-F690-472A-B002-F095CEBF044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C175-6EEF-428D-8FC3-0A2D9B439229}" type="datetimeFigureOut">
              <a:rPr lang="ko-KR" altLang="en-US" smtClean="0"/>
              <a:t>2010-10-09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D4498-F690-472A-B002-F095CEBF044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C175-6EEF-428D-8FC3-0A2D9B439229}" type="datetimeFigureOut">
              <a:rPr lang="ko-KR" altLang="en-US" smtClean="0"/>
              <a:t>2010-10-09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D4498-F690-472A-B002-F095CEBF044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C175-6EEF-428D-8FC3-0A2D9B439229}" type="datetimeFigureOut">
              <a:rPr lang="ko-KR" altLang="en-US" smtClean="0"/>
              <a:t>2010-10-09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D4498-F690-472A-B002-F095CEBF044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C175-6EEF-428D-8FC3-0A2D9B439229}" type="datetimeFigureOut">
              <a:rPr lang="ko-KR" altLang="en-US" smtClean="0"/>
              <a:t>2010-10-09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D4498-F690-472A-B002-F095CEBF044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C175-6EEF-428D-8FC3-0A2D9B439229}" type="datetimeFigureOut">
              <a:rPr lang="ko-KR" altLang="en-US" smtClean="0"/>
              <a:t>2010-10-09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D4498-F690-472A-B002-F095CEBF044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CC175-6EEF-428D-8FC3-0A2D9B439229}" type="datetimeFigureOut">
              <a:rPr lang="ko-KR" altLang="en-US" smtClean="0"/>
              <a:t>2010-10-09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D4498-F690-472A-B002-F095CEBF044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화면 슬라이드 쇼(4:3)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도시철도</dc:creator>
  <cp:lastModifiedBy>도시철도</cp:lastModifiedBy>
  <cp:revision>2</cp:revision>
  <dcterms:created xsi:type="dcterms:W3CDTF">2010-10-09T02:28:29Z</dcterms:created>
  <dcterms:modified xsi:type="dcterms:W3CDTF">2010-10-09T02:30:05Z</dcterms:modified>
</cp:coreProperties>
</file>