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A552-CA9D-40E1-AD1E-0F05DA9A7A1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FA98-9D25-4475-815E-4F183C497F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A552-CA9D-40E1-AD1E-0F05DA9A7A1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FA98-9D25-4475-815E-4F183C497F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A552-CA9D-40E1-AD1E-0F05DA9A7A1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FA98-9D25-4475-815E-4F183C497F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A552-CA9D-40E1-AD1E-0F05DA9A7A1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FA98-9D25-4475-815E-4F183C497F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A552-CA9D-40E1-AD1E-0F05DA9A7A1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FA98-9D25-4475-815E-4F183C497F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A552-CA9D-40E1-AD1E-0F05DA9A7A1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FA98-9D25-4475-815E-4F183C497F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A552-CA9D-40E1-AD1E-0F05DA9A7A1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FA98-9D25-4475-815E-4F183C497F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A552-CA9D-40E1-AD1E-0F05DA9A7A1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FA98-9D25-4475-815E-4F183C497F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A552-CA9D-40E1-AD1E-0F05DA9A7A1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FA98-9D25-4475-815E-4F183C497F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A552-CA9D-40E1-AD1E-0F05DA9A7A1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FA98-9D25-4475-815E-4F183C497F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A552-CA9D-40E1-AD1E-0F05DA9A7A1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FA98-9D25-4475-815E-4F183C497F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A552-CA9D-40E1-AD1E-0F05DA9A7A1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2FA98-9D25-4475-815E-4F183C497F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카페악보\주예수사랑기쁨\주예수사랑기쁨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D:\카페악보\주예수사랑기쁨\주예수사랑기쁨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D:\카페악보\주예수사랑기쁨\주예수사랑기쁨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D:\카페악보\주예수사랑기쁨\주예수사랑기쁨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카페악보\주예수사랑기쁨\주예수사랑기쁨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카페악보\주예수사랑기쁨\주예수사랑기쁨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카페악보\주예수사랑기쁨\주예수사랑기쁨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카페악보\주예수사랑기쁨\주예수사랑기쁨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카페악보\주예수사랑기쁨\주예수사랑기쁨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카페악보\주예수사랑기쁨\주예수사랑기쁨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카페악보\주예수사랑기쁨\주예수사랑기쁨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D:\카페악보\주예수사랑기쁨\주예수사랑기쁨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2011-06-05T07:10:31Z</dcterms:created>
  <dcterms:modified xsi:type="dcterms:W3CDTF">2011-06-05T07:13:18Z</dcterms:modified>
</cp:coreProperties>
</file>