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5D41-EE55-4570-A587-32B3ABCEB2E7}" type="datetimeFigureOut">
              <a:rPr lang="ko-KR" altLang="en-US" smtClean="0"/>
              <a:t>2009-06-15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8A85-2C2A-49C3-941A-AF33151A8C2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2009-06-15T05:39:00Z</dcterms:created>
  <dcterms:modified xsi:type="dcterms:W3CDTF">2009-06-15T05:40:28Z</dcterms:modified>
</cp:coreProperties>
</file>