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20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1728-F02A-4219-AF8D-E1CA7AD3EFDF}" type="datetimeFigureOut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FC50-0487-4206-B383-B529E8E317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1728-F02A-4219-AF8D-E1CA7AD3EFDF}" type="datetimeFigureOut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FC50-0487-4206-B383-B529E8E317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1728-F02A-4219-AF8D-E1CA7AD3EFDF}" type="datetimeFigureOut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FC50-0487-4206-B383-B529E8E317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1728-F02A-4219-AF8D-E1CA7AD3EFDF}" type="datetimeFigureOut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FC50-0487-4206-B383-B529E8E317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1728-F02A-4219-AF8D-E1CA7AD3EFDF}" type="datetimeFigureOut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FC50-0487-4206-B383-B529E8E317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1728-F02A-4219-AF8D-E1CA7AD3EFDF}" type="datetimeFigureOut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FC50-0487-4206-B383-B529E8E317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1728-F02A-4219-AF8D-E1CA7AD3EFDF}" type="datetimeFigureOut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FC50-0487-4206-B383-B529E8E317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1728-F02A-4219-AF8D-E1CA7AD3EFDF}" type="datetimeFigureOut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FC50-0487-4206-B383-B529E8E317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1728-F02A-4219-AF8D-E1CA7AD3EFDF}" type="datetimeFigureOut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FC50-0487-4206-B383-B529E8E317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1728-F02A-4219-AF8D-E1CA7AD3EFDF}" type="datetimeFigureOut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FC50-0487-4206-B383-B529E8E317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1728-F02A-4219-AF8D-E1CA7AD3EFDF}" type="datetimeFigureOut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FC50-0487-4206-B383-B529E8E317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1728-F02A-4219-AF8D-E1CA7AD3EFDF}" type="datetimeFigureOut">
              <a:rPr lang="ko-KR" altLang="en-US" smtClean="0"/>
              <a:pPr/>
              <a:t>2011-10-26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BFC50-0487-4206-B383-B529E8E317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주여 진실하게 하소서 -1.1(진실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5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6.1(겸손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6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주여 진실하게 하소서 -7.1(인내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7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8.1(온유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8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9.1(충성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9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10.1(찬양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1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10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11.1(하나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11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12.1(예배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12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13.1(묵상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13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14.1(화평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14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주여 진실하게 하소서 -15.1(주만보게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2.1(사랑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15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5024" y="2613567"/>
            <a:ext cx="29244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5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re명조 B" pitchFamily="18" charset="-127"/>
                <a:ea typeface="Cre명조 B" pitchFamily="18" charset="-127"/>
              </a:rPr>
              <a:t>진 실 하 게 </a:t>
            </a:r>
            <a:endParaRPr lang="ko-KR" altLang="en-US" sz="4500" dirty="0">
              <a:effectLst>
                <a:glow rad="101600">
                  <a:schemeClr val="bg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re명조 B" pitchFamily="18" charset="-127"/>
              <a:ea typeface="Cre명조 B" pitchFamily="18" charset="-127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주여 진실하게 하소서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5168" y="4399069"/>
            <a:ext cx="2767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2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re명조 B" pitchFamily="18" charset="-127"/>
                <a:ea typeface="Cre명조 B" pitchFamily="18" charset="-127"/>
              </a:rPr>
              <a:t>진 실 하 게 </a:t>
            </a:r>
            <a:endParaRPr lang="ko-KR" altLang="en-US" sz="4200" dirty="0">
              <a:effectLst>
                <a:glow rad="101600">
                  <a:schemeClr val="bg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re명조 B" pitchFamily="18" charset="-127"/>
              <a:ea typeface="Cre명조 B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2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3.1(기도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3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4.1(말씀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4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5.1(전도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</Words>
  <Application>Microsoft Office PowerPoint</Application>
  <PresentationFormat>화면 슬라이드 쇼(4:3)</PresentationFormat>
  <Paragraphs>2</Paragraphs>
  <Slides>32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</vt:vector>
  </TitlesOfParts>
  <Company>85MSL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송혁</dc:creator>
  <cp:lastModifiedBy>송혁</cp:lastModifiedBy>
  <cp:revision>4</cp:revision>
  <dcterms:created xsi:type="dcterms:W3CDTF">2011-10-25T15:04:26Z</dcterms:created>
  <dcterms:modified xsi:type="dcterms:W3CDTF">2011-10-25T15:33:10Z</dcterms:modified>
</cp:coreProperties>
</file>