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7D04-2965-4AD4-95EB-6E6D2012532C}" type="datetimeFigureOut">
              <a:rPr lang="ko-KR" altLang="en-US" smtClean="0"/>
              <a:t>2011-10-26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85B9E-151F-4B23-87E4-73F5ACAC2F2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5B9E-151F-4B23-87E4-73F5ACAC2F2E}" type="slidenum">
              <a:rPr lang="ko-KR" altLang="en-US" smtClean="0"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ACA-8332-4FBC-A82E-BDEA37D20C26}" type="datetimeFigureOut">
              <a:rPr lang="ko-KR" altLang="en-US" smtClean="0"/>
              <a:t>2011-10-26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90E0-D6E8-463F-A6D7-01B2FD33B4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ACA-8332-4FBC-A82E-BDEA37D20C26}" type="datetimeFigureOut">
              <a:rPr lang="ko-KR" altLang="en-US" smtClean="0"/>
              <a:t>2011-10-26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90E0-D6E8-463F-A6D7-01B2FD33B4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ACA-8332-4FBC-A82E-BDEA37D20C26}" type="datetimeFigureOut">
              <a:rPr lang="ko-KR" altLang="en-US" smtClean="0"/>
              <a:t>2011-10-26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90E0-D6E8-463F-A6D7-01B2FD33B4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ACA-8332-4FBC-A82E-BDEA37D20C26}" type="datetimeFigureOut">
              <a:rPr lang="ko-KR" altLang="en-US" smtClean="0"/>
              <a:t>2011-10-26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90E0-D6E8-463F-A6D7-01B2FD33B4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ACA-8332-4FBC-A82E-BDEA37D20C26}" type="datetimeFigureOut">
              <a:rPr lang="ko-KR" altLang="en-US" smtClean="0"/>
              <a:t>2011-10-26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90E0-D6E8-463F-A6D7-01B2FD33B4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ACA-8332-4FBC-A82E-BDEA37D20C26}" type="datetimeFigureOut">
              <a:rPr lang="ko-KR" altLang="en-US" smtClean="0"/>
              <a:t>2011-10-26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90E0-D6E8-463F-A6D7-01B2FD33B4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ACA-8332-4FBC-A82E-BDEA37D20C26}" type="datetimeFigureOut">
              <a:rPr lang="ko-KR" altLang="en-US" smtClean="0"/>
              <a:t>2011-10-26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90E0-D6E8-463F-A6D7-01B2FD33B4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ACA-8332-4FBC-A82E-BDEA37D20C26}" type="datetimeFigureOut">
              <a:rPr lang="ko-KR" altLang="en-US" smtClean="0"/>
              <a:t>2011-10-26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90E0-D6E8-463F-A6D7-01B2FD33B4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ACA-8332-4FBC-A82E-BDEA37D20C26}" type="datetimeFigureOut">
              <a:rPr lang="ko-KR" altLang="en-US" smtClean="0"/>
              <a:t>2011-10-26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90E0-D6E8-463F-A6D7-01B2FD33B4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ACA-8332-4FBC-A82E-BDEA37D20C26}" type="datetimeFigureOut">
              <a:rPr lang="ko-KR" altLang="en-US" smtClean="0"/>
              <a:t>2011-10-26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90E0-D6E8-463F-A6D7-01B2FD33B4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EACA-8332-4FBC-A82E-BDEA37D20C26}" type="datetimeFigureOut">
              <a:rPr lang="ko-KR" altLang="en-US" smtClean="0"/>
              <a:t>2011-10-26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90E0-D6E8-463F-A6D7-01B2FD33B4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5EACA-8332-4FBC-A82E-BDEA37D20C26}" type="datetimeFigureOut">
              <a:rPr lang="ko-KR" altLang="en-US" smtClean="0"/>
              <a:t>2011-10-26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290E0-D6E8-463F-A6D7-01B2FD33B4F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16.1(신실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20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21.1(나아가게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21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22.1(무릎꿇게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22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23.1(순종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23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24.1(감사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24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25.1(교제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16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25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5024" y="2613567"/>
            <a:ext cx="29244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re명조 B" pitchFamily="18" charset="-127"/>
                <a:ea typeface="Cre명조 B" pitchFamily="18" charset="-127"/>
              </a:rPr>
              <a:t>진 실 하 게 </a:t>
            </a:r>
            <a:endParaRPr lang="ko-KR" altLang="en-US" sz="4500" dirty="0">
              <a:effectLst>
                <a:glow rad="101600">
                  <a:schemeClr val="bg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re명조 B" pitchFamily="18" charset="-127"/>
              <a:ea typeface="Cre명조 B" pitchFamily="18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주여 진실하게 하소서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5168" y="4399069"/>
            <a:ext cx="2767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2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re명조 B" pitchFamily="18" charset="-127"/>
                <a:ea typeface="Cre명조 B" pitchFamily="18" charset="-127"/>
              </a:rPr>
              <a:t>진 실 하 게 </a:t>
            </a:r>
            <a:endParaRPr lang="ko-KR" altLang="en-US" sz="4200" dirty="0">
              <a:effectLst>
                <a:glow rad="101600">
                  <a:schemeClr val="bg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re명조 B" pitchFamily="18" charset="-127"/>
              <a:ea typeface="Cre명조 B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17.1(성실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17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18.1(자비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18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19.1(부흥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19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주여 진실하게 하소서 -20.1(갈급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화면 슬라이드 쇼(4:3)</PresentationFormat>
  <Paragraphs>3</Paragraphs>
  <Slides>22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송혁</dc:creator>
  <cp:lastModifiedBy>송혁</cp:lastModifiedBy>
  <cp:revision>1</cp:revision>
  <dcterms:created xsi:type="dcterms:W3CDTF">2011-10-25T15:32:01Z</dcterms:created>
  <dcterms:modified xsi:type="dcterms:W3CDTF">2011-10-25T15:33:25Z</dcterms:modified>
</cp:coreProperties>
</file>