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3CF7-B305-48A5-8974-07A2D31E997A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8DE1-41B9-411A-BE3A-35988090A3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3CF7-B305-48A5-8974-07A2D31E997A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8DE1-41B9-411A-BE3A-35988090A3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3CF7-B305-48A5-8974-07A2D31E997A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8DE1-41B9-411A-BE3A-35988090A3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3CF7-B305-48A5-8974-07A2D31E997A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8DE1-41B9-411A-BE3A-35988090A3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3CF7-B305-48A5-8974-07A2D31E997A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8DE1-41B9-411A-BE3A-35988090A3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3CF7-B305-48A5-8974-07A2D31E997A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8DE1-41B9-411A-BE3A-35988090A3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3CF7-B305-48A5-8974-07A2D31E997A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8DE1-41B9-411A-BE3A-35988090A3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3CF7-B305-48A5-8974-07A2D31E997A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8DE1-41B9-411A-BE3A-35988090A3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3CF7-B305-48A5-8974-07A2D31E997A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8DE1-41B9-411A-BE3A-35988090A3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3CF7-B305-48A5-8974-07A2D31E997A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8DE1-41B9-411A-BE3A-35988090A3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3CF7-B305-48A5-8974-07A2D31E997A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8DE1-41B9-411A-BE3A-35988090A3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23CF7-B305-48A5-8974-07A2D31E997A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E8DE1-41B9-411A-BE3A-35988090A3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2.은혜의찬양\주여작은내소망을\주여작은내소망을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D:\2.은혜의찬양\주여작은내소망을\주여작은내소망을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D:\2.은혜의찬양\주여작은내소망을\주여작은내소망을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D:\2.은혜의찬양\주여작은내소망을\주여작은내소망을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2.은혜의찬양\주여작은내소망을\주여작은내소망을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2.은혜의찬양\주여작은내소망을\주여작은내소망을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2.은혜의찬양\주여작은내소망을\주여작은내소망을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2.은혜의찬양\주여작은내소망을\주여작은내소망을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2.은혜의찬양\주여작은내소망을\주여작은내소망을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D:\2.은혜의찬양\주여작은내소망을\주여작은내소망을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D:\2.은혜의찬양\주여작은내소망을\주여작은내소망을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D:\2.은혜의찬양\주여작은내소망을\주여작은내소망을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2011-03-12T09:51:22Z</dcterms:created>
  <dcterms:modified xsi:type="dcterms:W3CDTF">2011-03-12T09:54:03Z</dcterms:modified>
</cp:coreProperties>
</file>