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8EF7C-FFB1-4F9D-8748-FF4C32996D4C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3C2C-3026-4221-BAF1-8BBC79631D9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2009-08-29T16:01:43Z</dcterms:created>
  <dcterms:modified xsi:type="dcterms:W3CDTF">2009-08-29T16:03:55Z</dcterms:modified>
</cp:coreProperties>
</file>