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59" r:id="rId15"/>
    <p:sldId id="258" r:id="rId16"/>
    <p:sldId id="257" r:id="rId17"/>
    <p:sldId id="272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3F63-B741-4D9A-A63D-67EDACAE7527}" type="datetimeFigureOut">
              <a:rPr lang="ko-KR" altLang="en-US" smtClean="0"/>
              <a:pPr/>
              <a:t>2009-11-02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00C-2576-4011-A7E4-4B5725C964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3F63-B741-4D9A-A63D-67EDACAE7527}" type="datetimeFigureOut">
              <a:rPr lang="ko-KR" altLang="en-US" smtClean="0"/>
              <a:pPr/>
              <a:t>2009-11-02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00C-2576-4011-A7E4-4B5725C964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3F63-B741-4D9A-A63D-67EDACAE7527}" type="datetimeFigureOut">
              <a:rPr lang="ko-KR" altLang="en-US" smtClean="0"/>
              <a:pPr/>
              <a:t>2009-11-02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00C-2576-4011-A7E4-4B5725C964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3F63-B741-4D9A-A63D-67EDACAE7527}" type="datetimeFigureOut">
              <a:rPr lang="ko-KR" altLang="en-US" smtClean="0"/>
              <a:pPr/>
              <a:t>2009-11-02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00C-2576-4011-A7E4-4B5725C964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3F63-B741-4D9A-A63D-67EDACAE7527}" type="datetimeFigureOut">
              <a:rPr lang="ko-KR" altLang="en-US" smtClean="0"/>
              <a:pPr/>
              <a:t>2009-11-02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00C-2576-4011-A7E4-4B5725C964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3F63-B741-4D9A-A63D-67EDACAE7527}" type="datetimeFigureOut">
              <a:rPr lang="ko-KR" altLang="en-US" smtClean="0"/>
              <a:pPr/>
              <a:t>2009-11-02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00C-2576-4011-A7E4-4B5725C964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3F63-B741-4D9A-A63D-67EDACAE7527}" type="datetimeFigureOut">
              <a:rPr lang="ko-KR" altLang="en-US" smtClean="0"/>
              <a:pPr/>
              <a:t>2009-11-02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00C-2576-4011-A7E4-4B5725C964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3F63-B741-4D9A-A63D-67EDACAE7527}" type="datetimeFigureOut">
              <a:rPr lang="ko-KR" altLang="en-US" smtClean="0"/>
              <a:pPr/>
              <a:t>2009-11-02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00C-2576-4011-A7E4-4B5725C964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3F63-B741-4D9A-A63D-67EDACAE7527}" type="datetimeFigureOut">
              <a:rPr lang="ko-KR" altLang="en-US" smtClean="0"/>
              <a:pPr/>
              <a:t>2009-11-02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00C-2576-4011-A7E4-4B5725C964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3F63-B741-4D9A-A63D-67EDACAE7527}" type="datetimeFigureOut">
              <a:rPr lang="ko-KR" altLang="en-US" smtClean="0"/>
              <a:pPr/>
              <a:t>2009-11-02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00C-2576-4011-A7E4-4B5725C964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3F63-B741-4D9A-A63D-67EDACAE7527}" type="datetimeFigureOut">
              <a:rPr lang="ko-KR" altLang="en-US" smtClean="0"/>
              <a:pPr/>
              <a:t>2009-11-02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00C-2576-4011-A7E4-4B5725C964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3F63-B741-4D9A-A63D-67EDACAE7527}" type="datetimeFigureOut">
              <a:rPr lang="ko-KR" altLang="en-US" smtClean="0"/>
              <a:pPr/>
              <a:t>2009-11-02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500C-2576-4011-A7E4-4B5725C964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slide" Target="slide13.xml"/><Relationship Id="rId9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4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5.pn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slide" Target="slide13.xml"/><Relationship Id="rId9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6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7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8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9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slide" Target="slide1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slide" Target="slide1.xml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slide" Target="slide1.xml"/><Relationship Id="rId9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9.png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3.png"/><Relationship Id="rId4" Type="http://schemas.openxmlformats.org/officeDocument/2006/relationships/slide" Target="slide10.xml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%E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4" name="그림 3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6" name="Picture 9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7" name="Text Box 10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0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12" name="Picture 15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3" name="Text Box 16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7072330" y="6310313"/>
            <a:ext cx="423863" cy="431800"/>
            <a:chOff x="5289" y="3975"/>
            <a:chExt cx="267" cy="272"/>
          </a:xfrm>
        </p:grpSpPr>
        <p:pic>
          <p:nvPicPr>
            <p:cNvPr id="18" name="Picture 8" descr="button2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9" name="Text Box 9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%E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4" name="그림 3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7072330" y="6310313"/>
            <a:ext cx="423863" cy="431800"/>
            <a:chOff x="5289" y="3975"/>
            <a:chExt cx="267" cy="272"/>
          </a:xfrm>
        </p:grpSpPr>
        <p:pic>
          <p:nvPicPr>
            <p:cNvPr id="18" name="Picture 8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9" name="Text Box 9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21" name="Picture 15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2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24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5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endParaRPr lang="en-US" altLang="ko-KR" sz="20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27" name="Picture 9" descr="button2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8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%E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4" name="그림 3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7072330" y="6310313"/>
            <a:ext cx="423863" cy="431800"/>
            <a:chOff x="5289" y="3975"/>
            <a:chExt cx="267" cy="272"/>
          </a:xfrm>
        </p:grpSpPr>
        <p:pic>
          <p:nvPicPr>
            <p:cNvPr id="18" name="Picture 8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9" name="Text Box 9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21" name="Picture 15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2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24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5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endParaRPr lang="en-US" altLang="ko-KR" sz="20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27" name="Picture 9" descr="button2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8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%E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4" name="그림 3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7072330" y="6310313"/>
            <a:ext cx="423863" cy="431800"/>
            <a:chOff x="5289" y="3975"/>
            <a:chExt cx="267" cy="272"/>
          </a:xfrm>
        </p:grpSpPr>
        <p:pic>
          <p:nvPicPr>
            <p:cNvPr id="18" name="Picture 8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9" name="Text Box 9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21" name="Picture 15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2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24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5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endParaRPr lang="en-US" altLang="ko-KR" sz="20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27" name="Picture 9" descr="button2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8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%E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4" name="그림 3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6" name="Picture 9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7" name="Text Box 10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endParaRPr lang="en-US" altLang="ko-KR" sz="20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7072330" y="6310313"/>
            <a:ext cx="423863" cy="431800"/>
            <a:chOff x="5289" y="3975"/>
            <a:chExt cx="267" cy="272"/>
          </a:xfrm>
        </p:grpSpPr>
        <p:pic>
          <p:nvPicPr>
            <p:cNvPr id="15" name="Picture 8" descr="button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9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18" name="Picture 15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9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21" name="Picture 12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2" name="Text Box 13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%E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4" name="그림 3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7072330" y="6310313"/>
            <a:ext cx="423863" cy="431800"/>
            <a:chOff x="5289" y="3975"/>
            <a:chExt cx="267" cy="272"/>
          </a:xfrm>
        </p:grpSpPr>
        <p:pic>
          <p:nvPicPr>
            <p:cNvPr id="15" name="Picture 8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9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18" name="Picture 15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9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21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2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3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24" name="Picture 9" descr="button2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5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endParaRPr lang="en-US" altLang="ko-KR" sz="20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%E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4" name="그림 3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7072330" y="6310313"/>
            <a:ext cx="423863" cy="431800"/>
            <a:chOff x="5289" y="3975"/>
            <a:chExt cx="267" cy="272"/>
          </a:xfrm>
        </p:grpSpPr>
        <p:pic>
          <p:nvPicPr>
            <p:cNvPr id="15" name="Picture 8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9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18" name="Picture 15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9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21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2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3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24" name="Picture 9" descr="button2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5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endParaRPr lang="en-US" altLang="ko-KR" sz="20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%E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5" name="그림 4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7072330" y="6310313"/>
            <a:ext cx="423863" cy="431800"/>
            <a:chOff x="5289" y="3975"/>
            <a:chExt cx="267" cy="272"/>
          </a:xfrm>
        </p:grpSpPr>
        <p:pic>
          <p:nvPicPr>
            <p:cNvPr id="15" name="Picture 8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9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18" name="Picture 15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9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21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2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3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24" name="Picture 9" descr="button2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5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endParaRPr lang="en-US" altLang="ko-KR" sz="20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%E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5" name="그림 4" descr="Untitled-5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7072330" y="6310313"/>
            <a:ext cx="423863" cy="431800"/>
            <a:chOff x="5289" y="3975"/>
            <a:chExt cx="267" cy="272"/>
          </a:xfrm>
        </p:grpSpPr>
        <p:pic>
          <p:nvPicPr>
            <p:cNvPr id="15" name="Picture 8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9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18" name="Picture 15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9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21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2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3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24" name="Picture 9" descr="button2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5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endParaRPr lang="en-US" altLang="ko-KR" sz="20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%E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8" name="그림 7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7072330" y="6310313"/>
            <a:ext cx="423863" cy="431800"/>
            <a:chOff x="5289" y="3975"/>
            <a:chExt cx="267" cy="272"/>
          </a:xfrm>
        </p:grpSpPr>
        <p:pic>
          <p:nvPicPr>
            <p:cNvPr id="24" name="Picture 8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5" name="Text Box 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26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27" name="Picture 15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8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30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31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33" name="Picture 9" descr="button2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34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%E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8" name="그림 7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7072330" y="6310313"/>
            <a:ext cx="423863" cy="431800"/>
            <a:chOff x="5289" y="3975"/>
            <a:chExt cx="267" cy="272"/>
          </a:xfrm>
        </p:grpSpPr>
        <p:pic>
          <p:nvPicPr>
            <p:cNvPr id="24" name="Picture 8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5" name="Text Box 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26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27" name="Picture 15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8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30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31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33" name="Picture 9" descr="button2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34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%E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4" name="그림 3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7072330" y="6310313"/>
            <a:ext cx="423863" cy="431800"/>
            <a:chOff x="5289" y="3975"/>
            <a:chExt cx="267" cy="272"/>
          </a:xfrm>
        </p:grpSpPr>
        <p:pic>
          <p:nvPicPr>
            <p:cNvPr id="24" name="Picture 8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5" name="Text Box 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26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27" name="Picture 15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8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30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31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33" name="Picture 9" descr="button2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34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%E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4" name="그림 3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7072330" y="6310313"/>
            <a:ext cx="423863" cy="431800"/>
            <a:chOff x="5289" y="3975"/>
            <a:chExt cx="267" cy="272"/>
          </a:xfrm>
        </p:grpSpPr>
        <p:pic>
          <p:nvPicPr>
            <p:cNvPr id="21" name="Picture 8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2" name="Text Box 9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23" name="Group 14"/>
          <p:cNvGrpSpPr>
            <a:grpSpLocks/>
          </p:cNvGrpSpPr>
          <p:nvPr/>
        </p:nvGrpSpPr>
        <p:grpSpPr bwMode="auto">
          <a:xfrm>
            <a:off x="7527925" y="6310318"/>
            <a:ext cx="423863" cy="671513"/>
            <a:chOff x="5289" y="3975"/>
            <a:chExt cx="267" cy="423"/>
          </a:xfrm>
        </p:grpSpPr>
        <p:pic>
          <p:nvPicPr>
            <p:cNvPr id="24" name="Picture 15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5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  <a:p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27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8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30" name="Picture 9" descr="button2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31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%E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4" name="그림 3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7072330" y="6310313"/>
            <a:ext cx="423863" cy="431800"/>
            <a:chOff x="5289" y="3975"/>
            <a:chExt cx="267" cy="272"/>
          </a:xfrm>
        </p:grpSpPr>
        <p:pic>
          <p:nvPicPr>
            <p:cNvPr id="21" name="Picture 8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2" name="Text Box 9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27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8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30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31" name="Text Box 1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2" name="Group 14"/>
          <p:cNvGrpSpPr>
            <a:grpSpLocks/>
          </p:cNvGrpSpPr>
          <p:nvPr/>
        </p:nvGrpSpPr>
        <p:grpSpPr bwMode="auto">
          <a:xfrm>
            <a:off x="7527925" y="6310318"/>
            <a:ext cx="423863" cy="671513"/>
            <a:chOff x="5289" y="3975"/>
            <a:chExt cx="267" cy="423"/>
          </a:xfrm>
        </p:grpSpPr>
        <p:pic>
          <p:nvPicPr>
            <p:cNvPr id="33" name="Picture 15" descr="button2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34" name="Text Box 16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  <a:p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%E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4" name="그림 3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7072330" y="6310313"/>
            <a:ext cx="423863" cy="431800"/>
            <a:chOff x="5289" y="3975"/>
            <a:chExt cx="267" cy="272"/>
          </a:xfrm>
        </p:grpSpPr>
        <p:pic>
          <p:nvPicPr>
            <p:cNvPr id="18" name="Picture 8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9" name="Text Box 9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24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5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27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8" name="Text Box 1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7527925" y="6310318"/>
            <a:ext cx="423863" cy="671513"/>
            <a:chOff x="5289" y="3975"/>
            <a:chExt cx="267" cy="423"/>
          </a:xfrm>
        </p:grpSpPr>
        <p:pic>
          <p:nvPicPr>
            <p:cNvPr id="30" name="Picture 15" descr="button2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31" name="Text Box 16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  <a:p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%E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4" name="그림 3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7072330" y="6310313"/>
            <a:ext cx="423863" cy="431800"/>
            <a:chOff x="5289" y="3975"/>
            <a:chExt cx="267" cy="272"/>
          </a:xfrm>
        </p:grpSpPr>
        <p:pic>
          <p:nvPicPr>
            <p:cNvPr id="18" name="Picture 8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9" name="Text Box 9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24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5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27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8" name="Text Box 1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7527925" y="6310318"/>
            <a:ext cx="423863" cy="671513"/>
            <a:chOff x="5289" y="3975"/>
            <a:chExt cx="267" cy="423"/>
          </a:xfrm>
        </p:grpSpPr>
        <p:pic>
          <p:nvPicPr>
            <p:cNvPr id="30" name="Picture 15" descr="button2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31" name="Text Box 16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  <a:p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%E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4" name="그림 3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2" name="Picture 12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3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endParaRPr lang="en-US" altLang="ko-KR" sz="20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7072330" y="6310313"/>
            <a:ext cx="423863" cy="431800"/>
            <a:chOff x="5289" y="3975"/>
            <a:chExt cx="267" cy="272"/>
          </a:xfrm>
        </p:grpSpPr>
        <p:pic>
          <p:nvPicPr>
            <p:cNvPr id="18" name="Picture 8" descr="button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9" name="Text Box 9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21" name="Picture 15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2" name="Text Box 16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3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24" name="Picture 9" descr="button2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5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68</Words>
  <Application>Microsoft Office PowerPoint</Application>
  <PresentationFormat>화면 슬라이드 쇼(4:3)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 kmcq</dc:creator>
  <cp:lastModifiedBy> kmcq</cp:lastModifiedBy>
  <cp:revision>10</cp:revision>
  <dcterms:created xsi:type="dcterms:W3CDTF">2009-11-01T12:36:20Z</dcterms:created>
  <dcterms:modified xsi:type="dcterms:W3CDTF">2009-11-03T04:31:39Z</dcterms:modified>
</cp:coreProperties>
</file>