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0F2A-AD2C-43C8-9D55-28F4E3F5AD35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BE3-AB18-4387-A1F4-770EB3D823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0F2A-AD2C-43C8-9D55-28F4E3F5AD35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BE3-AB18-4387-A1F4-770EB3D823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0F2A-AD2C-43C8-9D55-28F4E3F5AD35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BE3-AB18-4387-A1F4-770EB3D823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0F2A-AD2C-43C8-9D55-28F4E3F5AD35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BE3-AB18-4387-A1F4-770EB3D823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0F2A-AD2C-43C8-9D55-28F4E3F5AD35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BE3-AB18-4387-A1F4-770EB3D823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0F2A-AD2C-43C8-9D55-28F4E3F5AD35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BE3-AB18-4387-A1F4-770EB3D823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0F2A-AD2C-43C8-9D55-28F4E3F5AD35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BE3-AB18-4387-A1F4-770EB3D823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0F2A-AD2C-43C8-9D55-28F4E3F5AD35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BE3-AB18-4387-A1F4-770EB3D823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0F2A-AD2C-43C8-9D55-28F4E3F5AD35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BE3-AB18-4387-A1F4-770EB3D823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0F2A-AD2C-43C8-9D55-28F4E3F5AD35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BE3-AB18-4387-A1F4-770EB3D823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0F2A-AD2C-43C8-9D55-28F4E3F5AD35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BE3-AB18-4387-A1F4-770EB3D823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B0F2A-AD2C-43C8-9D55-28F4E3F5AD35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4BE3-AB18-4387-A1F4-770EB3D823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주여나를받아주소서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주여나를받아주소서\주여나를받아주소서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주여나를받아주소서\주여나를받아주소서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주여나를받아주소서\주여나를받아주소서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주여나를받아주소서\주여나를받아주소서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주여나를받아주소서\주여나를받아주소서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주여나를받아주소서\주여나를받아주소서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주여나를받아주소서\주여나를받아주소서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주여나를받아주소서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주여나를받아주소서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주여나를받아주소서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주여나를받아주소서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주여나를받아주소서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주여나를받아주소서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주여나를받아주소서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주여나를받아주소서\주여나를받아주소서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2010-12-11T10:43:48Z</dcterms:created>
  <dcterms:modified xsi:type="dcterms:W3CDTF">2010-12-11T10:49:14Z</dcterms:modified>
</cp:coreProperties>
</file>