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AA358-4766-4FD4-A4A8-5DA561239FB2}" type="datetimeFigureOut">
              <a:rPr lang="ko-KR" altLang="en-US" smtClean="0"/>
              <a:t>2009-10-03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1038-16CF-4E21-BCB3-F3E4577E25D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AA358-4766-4FD4-A4A8-5DA561239FB2}" type="datetimeFigureOut">
              <a:rPr lang="ko-KR" altLang="en-US" smtClean="0"/>
              <a:t>2009-10-03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1038-16CF-4E21-BCB3-F3E4577E25D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AA358-4766-4FD4-A4A8-5DA561239FB2}" type="datetimeFigureOut">
              <a:rPr lang="ko-KR" altLang="en-US" smtClean="0"/>
              <a:t>2009-10-03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1038-16CF-4E21-BCB3-F3E4577E25D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AA358-4766-4FD4-A4A8-5DA561239FB2}" type="datetimeFigureOut">
              <a:rPr lang="ko-KR" altLang="en-US" smtClean="0"/>
              <a:t>2009-10-03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1038-16CF-4E21-BCB3-F3E4577E25D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AA358-4766-4FD4-A4A8-5DA561239FB2}" type="datetimeFigureOut">
              <a:rPr lang="ko-KR" altLang="en-US" smtClean="0"/>
              <a:t>2009-10-03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1038-16CF-4E21-BCB3-F3E4577E25D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AA358-4766-4FD4-A4A8-5DA561239FB2}" type="datetimeFigureOut">
              <a:rPr lang="ko-KR" altLang="en-US" smtClean="0"/>
              <a:t>2009-10-03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1038-16CF-4E21-BCB3-F3E4577E25D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AA358-4766-4FD4-A4A8-5DA561239FB2}" type="datetimeFigureOut">
              <a:rPr lang="ko-KR" altLang="en-US" smtClean="0"/>
              <a:t>2009-10-03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1038-16CF-4E21-BCB3-F3E4577E25D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AA358-4766-4FD4-A4A8-5DA561239FB2}" type="datetimeFigureOut">
              <a:rPr lang="ko-KR" altLang="en-US" smtClean="0"/>
              <a:t>2009-10-03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1038-16CF-4E21-BCB3-F3E4577E25D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AA358-4766-4FD4-A4A8-5DA561239FB2}" type="datetimeFigureOut">
              <a:rPr lang="ko-KR" altLang="en-US" smtClean="0"/>
              <a:t>2009-10-03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1038-16CF-4E21-BCB3-F3E4577E25D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AA358-4766-4FD4-A4A8-5DA561239FB2}" type="datetimeFigureOut">
              <a:rPr lang="ko-KR" altLang="en-US" smtClean="0"/>
              <a:t>2009-10-03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1038-16CF-4E21-BCB3-F3E4577E25D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AA358-4766-4FD4-A4A8-5DA561239FB2}" type="datetimeFigureOut">
              <a:rPr lang="ko-KR" altLang="en-US" smtClean="0"/>
              <a:t>2009-10-03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1038-16CF-4E21-BCB3-F3E4577E25D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AA358-4766-4FD4-A4A8-5DA561239FB2}" type="datetimeFigureOut">
              <a:rPr lang="ko-KR" altLang="en-US" smtClean="0"/>
              <a:t>2009-10-03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11038-16CF-4E21-BCB3-F3E4577E25D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대지교회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조하민경</dc:creator>
  <cp:lastModifiedBy>조하민경</cp:lastModifiedBy>
  <cp:revision>1</cp:revision>
  <dcterms:created xsi:type="dcterms:W3CDTF">2009-10-03T07:22:52Z</dcterms:created>
  <dcterms:modified xsi:type="dcterms:W3CDTF">2009-10-03T07:24:14Z</dcterms:modified>
</cp:coreProperties>
</file>