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A763-1A40-4983-982E-71EA4FA1E9C0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AFC7-172C-4AEF-94A1-363762F76B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2009-12-15T08:21:03Z</dcterms:created>
  <dcterms:modified xsi:type="dcterms:W3CDTF">2009-12-15T08:21:59Z</dcterms:modified>
</cp:coreProperties>
</file>