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D4657-1DAD-446C-B073-C8E44BD36578}" type="datetimeFigureOut">
              <a:rPr lang="ko-KR" altLang="en-US" smtClean="0"/>
              <a:t>2009-07-11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BA1F2-D68C-42FA-9FAA-80E846270CD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Image\기독교이미지\2\10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479226" y="1428736"/>
            <a:ext cx="7664774" cy="5429264"/>
          </a:xfrm>
          <a:prstGeom prst="rect">
            <a:avLst/>
          </a:prstGeom>
          <a:noFill/>
        </p:spPr>
      </p:pic>
      <p:pic>
        <p:nvPicPr>
          <p:cNvPr id="5" name="그림 4" descr="5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tretch>
            <a:fillRect/>
          </a:stretch>
        </p:blipFill>
        <p:spPr>
          <a:xfrm>
            <a:off x="1388591" y="3143248"/>
            <a:ext cx="7755409" cy="1500198"/>
          </a:xfrm>
          <a:prstGeom prst="rect">
            <a:avLst/>
          </a:prstGeom>
        </p:spPr>
      </p:pic>
      <p:pic>
        <p:nvPicPr>
          <p:cNvPr id="6" name="그림 5" descr="4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grayscl/>
          </a:blip>
          <a:stretch>
            <a:fillRect/>
          </a:stretch>
        </p:blipFill>
        <p:spPr>
          <a:xfrm>
            <a:off x="0" y="857232"/>
            <a:ext cx="8422833" cy="135732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57290" y="2071678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00232" y="2148480"/>
            <a:ext cx="6572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나 </a:t>
            </a:r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의삶에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 예 수의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7422" y="4429132"/>
            <a:ext cx="5929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흔적있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으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 </a:t>
            </a:r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니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472" y="17137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휴먼굵은샘체" pitchFamily="18" charset="-127"/>
                <a:ea typeface="휴먼굵은샘체" pitchFamily="18" charset="-127"/>
              </a:rPr>
              <a:t>주만 섬기리</a:t>
            </a:r>
            <a:endParaRPr lang="ko-KR" altLang="en-US" sz="3600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6143644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FF0000"/>
                </a:solidFill>
                <a:latin typeface="휴먼굵은샘체" pitchFamily="18" charset="-127"/>
                <a:ea typeface="휴먼굵은샘체" pitchFamily="18" charset="-127"/>
              </a:rPr>
              <a:t>1</a:t>
            </a:r>
            <a:r>
              <a:rPr lang="ko-KR" altLang="en-US" sz="2000" dirty="0" smtClean="0">
                <a:solidFill>
                  <a:srgbClr val="FF0000"/>
                </a:solidFill>
                <a:latin typeface="휴먼굵은샘체" pitchFamily="18" charset="-127"/>
                <a:ea typeface="휴먼굵은샘체" pitchFamily="18" charset="-127"/>
              </a:rPr>
              <a:t>절</a:t>
            </a:r>
            <a:endParaRPr lang="ko-KR" altLang="en-US" sz="2000" dirty="0">
              <a:solidFill>
                <a:srgbClr val="FF0000"/>
              </a:solidFill>
              <a:latin typeface="휴먼굵은샘체" pitchFamily="18" charset="-127"/>
              <a:ea typeface="휴먼굵은샘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Image\기독교이미지\2\10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479226" y="1428736"/>
            <a:ext cx="7664774" cy="5429264"/>
          </a:xfrm>
          <a:prstGeom prst="rect">
            <a:avLst/>
          </a:prstGeom>
          <a:noFill/>
        </p:spPr>
      </p:pic>
      <p:pic>
        <p:nvPicPr>
          <p:cNvPr id="5" name="그림 4" descr="7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2776" y="3214686"/>
            <a:ext cx="7881224" cy="1285884"/>
          </a:xfrm>
          <a:prstGeom prst="rect">
            <a:avLst/>
          </a:prstGeom>
        </p:spPr>
      </p:pic>
      <p:pic>
        <p:nvPicPr>
          <p:cNvPr id="6" name="그림 5" descr="6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857232"/>
            <a:ext cx="7822462" cy="13573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728" y="2000240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나</a:t>
            </a:r>
            <a:r>
              <a:rPr lang="ko-KR" altLang="en-US" sz="72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는오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직  주  님만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3108" y="4413601"/>
            <a:ext cx="6572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자랑하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리  라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Image\기독교이미지\2\10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479226" y="1428736"/>
            <a:ext cx="7664774" cy="5429264"/>
          </a:xfrm>
          <a:prstGeom prst="rect">
            <a:avLst/>
          </a:prstGeom>
          <a:noFill/>
        </p:spPr>
      </p:pic>
      <p:pic>
        <p:nvPicPr>
          <p:cNvPr id="5" name="그림 4" descr="9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8FAF7"/>
              </a:clrFrom>
              <a:clrTo>
                <a:srgbClr val="F8FA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7290" y="3143248"/>
            <a:ext cx="7786710" cy="1390552"/>
          </a:xfrm>
          <a:prstGeom prst="rect">
            <a:avLst/>
          </a:prstGeom>
        </p:spPr>
      </p:pic>
      <p:pic>
        <p:nvPicPr>
          <p:cNvPr id="6" name="그림 5" descr="8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85" y="928670"/>
            <a:ext cx="7822460" cy="13573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4414" y="2127585"/>
            <a:ext cx="6786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주 만 섬  기리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8" y="4429132"/>
            <a:ext cx="7715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가 장 낮  은 자  리에 서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Image\기독교이미지\2\10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479226" y="1428736"/>
            <a:ext cx="7664774" cy="542926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357290" y="2127585"/>
            <a:ext cx="6786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주 만 </a:t>
            </a:r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높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  이리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4413601"/>
            <a:ext cx="7286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내생 </a:t>
            </a:r>
            <a:r>
              <a:rPr lang="ko-KR" altLang="en-US" sz="6000" dirty="0">
                <a:latin typeface="휴먼굵은샘체" pitchFamily="18" charset="-127"/>
                <a:ea typeface="휴먼굵은샘체" pitchFamily="18" charset="-127"/>
              </a:rPr>
              <a:t>명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다 하여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pic>
        <p:nvPicPr>
          <p:cNvPr id="9" name="그림 8" descr="11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7290" y="3214686"/>
            <a:ext cx="7786710" cy="1143008"/>
          </a:xfrm>
          <a:prstGeom prst="rect">
            <a:avLst/>
          </a:prstGeom>
        </p:spPr>
      </p:pic>
      <p:pic>
        <p:nvPicPr>
          <p:cNvPr id="10" name="그림 9" descr="10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857232"/>
            <a:ext cx="7358082" cy="14519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Image\기독교이미지\2\10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479226" y="1428736"/>
            <a:ext cx="7664774" cy="5429264"/>
          </a:xfrm>
          <a:prstGeom prst="rect">
            <a:avLst/>
          </a:prstGeom>
          <a:noFill/>
        </p:spPr>
      </p:pic>
      <p:pic>
        <p:nvPicPr>
          <p:cNvPr id="5" name="그림 4" descr="5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tretch>
            <a:fillRect/>
          </a:stretch>
        </p:blipFill>
        <p:spPr>
          <a:xfrm>
            <a:off x="1388591" y="3143248"/>
            <a:ext cx="7755409" cy="1500198"/>
          </a:xfrm>
          <a:prstGeom prst="rect">
            <a:avLst/>
          </a:prstGeom>
        </p:spPr>
      </p:pic>
      <p:pic>
        <p:nvPicPr>
          <p:cNvPr id="6" name="그림 5" descr="4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grayscl/>
          </a:blip>
          <a:stretch>
            <a:fillRect/>
          </a:stretch>
        </p:blipFill>
        <p:spPr>
          <a:xfrm>
            <a:off x="0" y="857232"/>
            <a:ext cx="8422833" cy="135732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57290" y="2071678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00232" y="2148480"/>
            <a:ext cx="6572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>
                <a:latin typeface="휴먼굵은샘체" pitchFamily="18" charset="-127"/>
                <a:ea typeface="휴먼굵은샘체" pitchFamily="18" charset="-127"/>
              </a:rPr>
              <a:t>내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영혼에  예 수의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4546" y="4429132"/>
            <a:ext cx="5929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생</a:t>
            </a:r>
            <a:r>
              <a:rPr lang="ko-KR" altLang="en-US" sz="6000" dirty="0" err="1">
                <a:latin typeface="휴먼굵은샘체" pitchFamily="18" charset="-127"/>
                <a:ea typeface="휴먼굵은샘체" pitchFamily="18" charset="-127"/>
              </a:rPr>
              <a:t>명</a:t>
            </a:r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있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으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 </a:t>
            </a:r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니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6143644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solidFill>
                  <a:srgbClr val="FF0000"/>
                </a:solidFill>
                <a:latin typeface="휴먼굵은샘체" pitchFamily="18" charset="-127"/>
                <a:ea typeface="휴먼굵은샘체" pitchFamily="18" charset="-127"/>
              </a:rPr>
              <a:t>2</a:t>
            </a:r>
            <a:r>
              <a:rPr lang="ko-KR" altLang="en-US" sz="2000" dirty="0" smtClean="0">
                <a:solidFill>
                  <a:srgbClr val="FF0000"/>
                </a:solidFill>
                <a:latin typeface="휴먼굵은샘체" pitchFamily="18" charset="-127"/>
                <a:ea typeface="휴먼굵은샘체" pitchFamily="18" charset="-127"/>
              </a:rPr>
              <a:t>절</a:t>
            </a:r>
            <a:endParaRPr lang="ko-KR" altLang="en-US" sz="2000" dirty="0">
              <a:solidFill>
                <a:srgbClr val="FF0000"/>
              </a:solidFill>
              <a:latin typeface="휴먼굵은샘체" pitchFamily="18" charset="-127"/>
              <a:ea typeface="휴먼굵은샘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Image\기독교이미지\2\10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479226" y="1428736"/>
            <a:ext cx="7664774" cy="5429264"/>
          </a:xfrm>
          <a:prstGeom prst="rect">
            <a:avLst/>
          </a:prstGeom>
          <a:noFill/>
        </p:spPr>
      </p:pic>
      <p:pic>
        <p:nvPicPr>
          <p:cNvPr id="5" name="그림 4" descr="7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2776" y="3214686"/>
            <a:ext cx="7881224" cy="1285884"/>
          </a:xfrm>
          <a:prstGeom prst="rect">
            <a:avLst/>
          </a:prstGeom>
        </p:spPr>
      </p:pic>
      <p:pic>
        <p:nvPicPr>
          <p:cNvPr id="6" name="그림 5" descr="6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857232"/>
            <a:ext cx="7822462" cy="13573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8728" y="2000240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나</a:t>
            </a:r>
            <a:r>
              <a:rPr lang="ko-KR" altLang="en-US" sz="7200" dirty="0" smtClean="0">
                <a:latin typeface="휴먼굵은샘체" pitchFamily="18" charset="-127"/>
                <a:ea typeface="휴먼굵은샘체" pitchFamily="18" charset="-127"/>
              </a:rPr>
              <a:t> </a:t>
            </a:r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는오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직  주  님만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14546" y="4413601"/>
            <a:ext cx="6572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증거하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리  라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Image\기독교이미지\2\10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479226" y="1428736"/>
            <a:ext cx="7664774" cy="5429264"/>
          </a:xfrm>
          <a:prstGeom prst="rect">
            <a:avLst/>
          </a:prstGeom>
          <a:noFill/>
        </p:spPr>
      </p:pic>
      <p:pic>
        <p:nvPicPr>
          <p:cNvPr id="5" name="그림 4" descr="9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8FAF7"/>
              </a:clrFrom>
              <a:clrTo>
                <a:srgbClr val="F8FA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7290" y="3143248"/>
            <a:ext cx="7786710" cy="1390552"/>
          </a:xfrm>
          <a:prstGeom prst="rect">
            <a:avLst/>
          </a:prstGeom>
        </p:spPr>
      </p:pic>
      <p:pic>
        <p:nvPicPr>
          <p:cNvPr id="6" name="그림 5" descr="8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85" y="928670"/>
            <a:ext cx="7822460" cy="13573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4414" y="2127585"/>
            <a:ext cx="6786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주 만 섬  기리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8" y="4429132"/>
            <a:ext cx="7715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가 장 낮  은 자  리에 서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:\Image\기독교이미지\2\10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1479226" y="1428736"/>
            <a:ext cx="7664774" cy="542926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357290" y="2127585"/>
            <a:ext cx="6786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주 만 </a:t>
            </a:r>
            <a:r>
              <a:rPr lang="ko-KR" altLang="en-US" sz="6000" dirty="0" err="1" smtClean="0">
                <a:latin typeface="휴먼굵은샘체" pitchFamily="18" charset="-127"/>
                <a:ea typeface="휴먼굵은샘체" pitchFamily="18" charset="-127"/>
              </a:rPr>
              <a:t>높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  이리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4413601"/>
            <a:ext cx="7286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내생 </a:t>
            </a:r>
            <a:r>
              <a:rPr lang="ko-KR" altLang="en-US" sz="6000" dirty="0">
                <a:latin typeface="휴먼굵은샘체" pitchFamily="18" charset="-127"/>
                <a:ea typeface="휴먼굵은샘체" pitchFamily="18" charset="-127"/>
              </a:rPr>
              <a:t>명</a:t>
            </a:r>
            <a:r>
              <a:rPr lang="ko-KR" altLang="en-US" sz="6000" dirty="0" smtClean="0">
                <a:latin typeface="휴먼굵은샘체" pitchFamily="18" charset="-127"/>
                <a:ea typeface="휴먼굵은샘체" pitchFamily="18" charset="-127"/>
              </a:rPr>
              <a:t> 다 하여</a:t>
            </a:r>
            <a:endParaRPr lang="ko-KR" altLang="en-US" sz="6000" dirty="0">
              <a:latin typeface="휴먼굵은샘체" pitchFamily="18" charset="-127"/>
              <a:ea typeface="휴먼굵은샘체" pitchFamily="18" charset="-127"/>
            </a:endParaRPr>
          </a:p>
        </p:txBody>
      </p:sp>
      <p:pic>
        <p:nvPicPr>
          <p:cNvPr id="9" name="그림 8" descr="11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7290" y="3214686"/>
            <a:ext cx="7786710" cy="1143008"/>
          </a:xfrm>
          <a:prstGeom prst="rect">
            <a:avLst/>
          </a:prstGeom>
        </p:spPr>
      </p:pic>
      <p:pic>
        <p:nvPicPr>
          <p:cNvPr id="10" name="그림 9" descr="10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857232"/>
            <a:ext cx="7358082" cy="14519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74</Words>
  <Application>Microsoft Office PowerPoint</Application>
  <PresentationFormat>화면 슬라이드 쇼(4:3)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NEX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Digital NEX</dc:creator>
  <cp:lastModifiedBy>Digital NEX</cp:lastModifiedBy>
  <cp:revision>4</cp:revision>
  <dcterms:created xsi:type="dcterms:W3CDTF">2009-07-11T12:47:25Z</dcterms:created>
  <dcterms:modified xsi:type="dcterms:W3CDTF">2009-07-11T13:19:37Z</dcterms:modified>
</cp:coreProperties>
</file>