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390C-76F7-4B46-966C-00CE6D7BF980}" type="datetimeFigureOut">
              <a:rPr lang="ko-KR" altLang="en-US" smtClean="0"/>
              <a:t>2009-06-11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B46E-D555-48E2-B2BB-ED6CB8F09F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390C-76F7-4B46-966C-00CE6D7BF980}" type="datetimeFigureOut">
              <a:rPr lang="ko-KR" altLang="en-US" smtClean="0"/>
              <a:t>2009-06-11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B46E-D555-48E2-B2BB-ED6CB8F09F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390C-76F7-4B46-966C-00CE6D7BF980}" type="datetimeFigureOut">
              <a:rPr lang="ko-KR" altLang="en-US" smtClean="0"/>
              <a:t>2009-06-11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B46E-D555-48E2-B2BB-ED6CB8F09F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390C-76F7-4B46-966C-00CE6D7BF980}" type="datetimeFigureOut">
              <a:rPr lang="ko-KR" altLang="en-US" smtClean="0"/>
              <a:t>2009-06-11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B46E-D555-48E2-B2BB-ED6CB8F09F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390C-76F7-4B46-966C-00CE6D7BF980}" type="datetimeFigureOut">
              <a:rPr lang="ko-KR" altLang="en-US" smtClean="0"/>
              <a:t>2009-06-11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B46E-D555-48E2-B2BB-ED6CB8F09F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390C-76F7-4B46-966C-00CE6D7BF980}" type="datetimeFigureOut">
              <a:rPr lang="ko-KR" altLang="en-US" smtClean="0"/>
              <a:t>2009-06-11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B46E-D555-48E2-B2BB-ED6CB8F09F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390C-76F7-4B46-966C-00CE6D7BF980}" type="datetimeFigureOut">
              <a:rPr lang="ko-KR" altLang="en-US" smtClean="0"/>
              <a:t>2009-06-11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B46E-D555-48E2-B2BB-ED6CB8F09F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390C-76F7-4B46-966C-00CE6D7BF980}" type="datetimeFigureOut">
              <a:rPr lang="ko-KR" altLang="en-US" smtClean="0"/>
              <a:t>2009-06-11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B46E-D555-48E2-B2BB-ED6CB8F09F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390C-76F7-4B46-966C-00CE6D7BF980}" type="datetimeFigureOut">
              <a:rPr lang="ko-KR" altLang="en-US" smtClean="0"/>
              <a:t>2009-06-11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B46E-D555-48E2-B2BB-ED6CB8F09F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390C-76F7-4B46-966C-00CE6D7BF980}" type="datetimeFigureOut">
              <a:rPr lang="ko-KR" altLang="en-US" smtClean="0"/>
              <a:t>2009-06-11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B46E-D555-48E2-B2BB-ED6CB8F09F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390C-76F7-4B46-966C-00CE6D7BF980}" type="datetimeFigureOut">
              <a:rPr lang="ko-KR" altLang="en-US" smtClean="0"/>
              <a:t>2009-06-11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B46E-D555-48E2-B2BB-ED6CB8F09F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4390C-76F7-4B46-966C-00CE6D7BF980}" type="datetimeFigureOut">
              <a:rPr lang="ko-KR" altLang="en-US" smtClean="0"/>
              <a:t>2009-06-11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2B46E-D555-48E2-B2BB-ED6CB8F09F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2009-06-11T09:36:00Z</dcterms:created>
  <dcterms:modified xsi:type="dcterms:W3CDTF">2009-06-11T09:37:33Z</dcterms:modified>
</cp:coreProperties>
</file>