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41E4D-DE09-45D4-B5E4-8F2C0813C317}" type="datetimeFigureOut">
              <a:rPr lang="ko-KR" altLang="en-US" smtClean="0"/>
              <a:t>2009-07-24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607F-5377-40AB-96AA-029B0CD6E5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2009-07-24T09:46:05Z</dcterms:created>
  <dcterms:modified xsi:type="dcterms:W3CDTF">2009-07-24T09:47:39Z</dcterms:modified>
</cp:coreProperties>
</file>