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7FEF-C0E4-4D3A-87C7-3377581D9F5B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DBBE-7B6C-4AF0-AFFF-941CAAE738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7FEF-C0E4-4D3A-87C7-3377581D9F5B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DBBE-7B6C-4AF0-AFFF-941CAAE738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7FEF-C0E4-4D3A-87C7-3377581D9F5B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DBBE-7B6C-4AF0-AFFF-941CAAE738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7FEF-C0E4-4D3A-87C7-3377581D9F5B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DBBE-7B6C-4AF0-AFFF-941CAAE738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7FEF-C0E4-4D3A-87C7-3377581D9F5B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DBBE-7B6C-4AF0-AFFF-941CAAE738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7FEF-C0E4-4D3A-87C7-3377581D9F5B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DBBE-7B6C-4AF0-AFFF-941CAAE738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7FEF-C0E4-4D3A-87C7-3377581D9F5B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DBBE-7B6C-4AF0-AFFF-941CAAE738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7FEF-C0E4-4D3A-87C7-3377581D9F5B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DBBE-7B6C-4AF0-AFFF-941CAAE738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7FEF-C0E4-4D3A-87C7-3377581D9F5B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DBBE-7B6C-4AF0-AFFF-941CAAE738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7FEF-C0E4-4D3A-87C7-3377581D9F5B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DBBE-7B6C-4AF0-AFFF-941CAAE738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7FEF-C0E4-4D3A-87C7-3377581D9F5B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DBBE-7B6C-4AF0-AFFF-941CAAE738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57FEF-C0E4-4D3A-87C7-3377581D9F5B}" type="datetimeFigureOut">
              <a:rPr lang="ko-KR" altLang="en-US" smtClean="0"/>
              <a:t>2009-07-21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EDBBE-7B6C-4AF0-AFFF-941CAAE738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2009-07-21T10:25:35Z</dcterms:created>
  <dcterms:modified xsi:type="dcterms:W3CDTF">2009-07-21T10:27:49Z</dcterms:modified>
</cp:coreProperties>
</file>