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F803-8358-4573-8562-A0E857BDC635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76-0AEF-4728-BD4B-48691CE77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F803-8358-4573-8562-A0E857BDC635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76-0AEF-4728-BD4B-48691CE77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F803-8358-4573-8562-A0E857BDC635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76-0AEF-4728-BD4B-48691CE77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F803-8358-4573-8562-A0E857BDC635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76-0AEF-4728-BD4B-48691CE77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F803-8358-4573-8562-A0E857BDC635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76-0AEF-4728-BD4B-48691CE77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F803-8358-4573-8562-A0E857BDC635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76-0AEF-4728-BD4B-48691CE77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F803-8358-4573-8562-A0E857BDC635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76-0AEF-4728-BD4B-48691CE77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F803-8358-4573-8562-A0E857BDC635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76-0AEF-4728-BD4B-48691CE77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F803-8358-4573-8562-A0E857BDC635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76-0AEF-4728-BD4B-48691CE77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F803-8358-4573-8562-A0E857BDC635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76-0AEF-4728-BD4B-48691CE77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F803-8358-4573-8562-A0E857BDC635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76-0AEF-4728-BD4B-48691CE77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FF803-8358-4573-8562-A0E857BDC635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84F76-0AEF-4728-BD4B-48691CE77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2009-10-09T13:58:53Z</dcterms:created>
  <dcterms:modified xsi:type="dcterms:W3CDTF">2009-10-09T14:02:01Z</dcterms:modified>
</cp:coreProperties>
</file>