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8662-9AC0-46FD-9B8F-7685AF08B27B}" type="datetimeFigureOut">
              <a:rPr lang="ko-KR" altLang="en-US" smtClean="0"/>
              <a:t>2009-11-07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885F-1FF3-442D-B049-C0021C277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2009-11-07T13:59:55Z</dcterms:created>
  <dcterms:modified xsi:type="dcterms:W3CDTF">2009-11-07T14:01:09Z</dcterms:modified>
</cp:coreProperties>
</file>