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 품으로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26" y="714356"/>
            <a:ext cx="8192347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81" y="714356"/>
            <a:ext cx="807043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68" y="773071"/>
            <a:ext cx="8442263" cy="25844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83" y="714356"/>
            <a:ext cx="8210634" cy="27307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2010-03-08T11:15:49Z</dcterms:modified>
</cp:coreProperties>
</file>