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214513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주님 품으로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6" name="그림 15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826" y="714356"/>
            <a:ext cx="8192347" cy="279783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781" y="714356"/>
            <a:ext cx="8070437" cy="273078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868" y="773071"/>
            <a:ext cx="8442263" cy="258449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683" y="714356"/>
            <a:ext cx="8210634" cy="273078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3</cp:revision>
  <dcterms:created xsi:type="dcterms:W3CDTF">2010-02-18T04:46:16Z</dcterms:created>
  <dcterms:modified xsi:type="dcterms:W3CDTF">2010-03-08T11:14:21Z</dcterms:modified>
</cp:coreProperties>
</file>