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BE88-88DE-4720-871C-6A1F2FFCC6D7}" type="datetimeFigureOut">
              <a:rPr lang="ko-KR" altLang="en-US" smtClean="0"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BD19-A83A-42AB-A3C0-582E571325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2010-01-02T12:47:22Z</dcterms:created>
  <dcterms:modified xsi:type="dcterms:W3CDTF">2010-01-02T12:48:30Z</dcterms:modified>
</cp:coreProperties>
</file>