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007F-A179-49A1-8C5E-75B6482FDE87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3D17-28AC-4DD7-ABDE-0A24B70F908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007F-A179-49A1-8C5E-75B6482FDE87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3D17-28AC-4DD7-ABDE-0A24B70F908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007F-A179-49A1-8C5E-75B6482FDE87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3D17-28AC-4DD7-ABDE-0A24B70F908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007F-A179-49A1-8C5E-75B6482FDE87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3D17-28AC-4DD7-ABDE-0A24B70F908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007F-A179-49A1-8C5E-75B6482FDE87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3D17-28AC-4DD7-ABDE-0A24B70F908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007F-A179-49A1-8C5E-75B6482FDE87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3D17-28AC-4DD7-ABDE-0A24B70F908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007F-A179-49A1-8C5E-75B6482FDE87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3D17-28AC-4DD7-ABDE-0A24B70F908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007F-A179-49A1-8C5E-75B6482FDE87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3D17-28AC-4DD7-ABDE-0A24B70F908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007F-A179-49A1-8C5E-75B6482FDE87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3D17-28AC-4DD7-ABDE-0A24B70F908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007F-A179-49A1-8C5E-75B6482FDE87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3D17-28AC-4DD7-ABDE-0A24B70F908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007F-A179-49A1-8C5E-75B6482FDE87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3D17-28AC-4DD7-ABDE-0A24B70F908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007F-A179-49A1-8C5E-75B6482FDE87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43D17-28AC-4DD7-ABDE-0A24B70F908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Royal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Very Infortant Person</dc:creator>
  <cp:lastModifiedBy>Very Infortant Person</cp:lastModifiedBy>
  <cp:revision>1</cp:revision>
  <dcterms:created xsi:type="dcterms:W3CDTF">2010-12-30T06:09:24Z</dcterms:created>
  <dcterms:modified xsi:type="dcterms:W3CDTF">2010-12-30T06:10:23Z</dcterms:modified>
</cp:coreProperties>
</file>