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14DB-72DD-4CF2-A208-F0647480F924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08DF-885C-4430-A04C-4AE9B807CA6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2009-08-22T02:40:43Z</dcterms:created>
  <dcterms:modified xsi:type="dcterms:W3CDTF">2009-08-22T02:42:09Z</dcterms:modified>
</cp:coreProperties>
</file>